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97" r:id="rId2"/>
    <p:sldId id="645" r:id="rId3"/>
    <p:sldId id="615" r:id="rId4"/>
    <p:sldId id="661" r:id="rId5"/>
    <p:sldId id="662" r:id="rId6"/>
    <p:sldId id="655" r:id="rId7"/>
    <p:sldId id="657" r:id="rId8"/>
    <p:sldId id="656" r:id="rId9"/>
    <p:sldId id="623" r:id="rId10"/>
    <p:sldId id="663" r:id="rId11"/>
    <p:sldId id="6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ristina Niedderer" initials="KN" lastIdx="21" clrIdx="0">
    <p:extLst>
      <p:ext uri="{19B8F6BF-5375-455C-9EA6-DF929625EA0E}">
        <p15:presenceInfo xmlns:p15="http://schemas.microsoft.com/office/powerpoint/2012/main" userId="S::55131139@ad.mmu.ac.uk::0c483bc0-9708-47dc-b438-48164f424a8a" providerId="AD"/>
      </p:ext>
    </p:extLst>
  </p:cmAuthor>
  <p:cmAuthor id="2" name="Isabelle Tournier" initials="IT" lastIdx="1" clrIdx="1">
    <p:extLst>
      <p:ext uri="{19B8F6BF-5375-455C-9EA6-DF929625EA0E}">
        <p15:presenceInfo xmlns:p15="http://schemas.microsoft.com/office/powerpoint/2012/main" userId="S::55140529@ad.mmu.ac.uk::2a849b1f-878a-484a-8c77-60e15d41bf9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83B2"/>
    <a:srgbClr val="FF66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7CDFAB-57A3-4D5C-96ED-9FBE5D669CC0}" v="29" dt="2022-02-08T16:21:20.78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90" autoAdjust="0"/>
    <p:restoredTop sz="85226" autoAdjust="0"/>
  </p:normalViewPr>
  <p:slideViewPr>
    <p:cSldViewPr snapToGrid="0">
      <p:cViewPr varScale="1">
        <p:scale>
          <a:sx n="76" d="100"/>
          <a:sy n="76" d="100"/>
        </p:scale>
        <p:origin x="47" y="58"/>
      </p:cViewPr>
      <p:guideLst/>
    </p:cSldViewPr>
  </p:slideViewPr>
  <p:outlineViewPr>
    <p:cViewPr>
      <p:scale>
        <a:sx n="33" d="100"/>
        <a:sy n="33" d="100"/>
      </p:scale>
      <p:origin x="0" y="-32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sabelle Tournier" userId="2a849b1f-878a-484a-8c77-60e15d41bf9b" providerId="ADAL" clId="{847CDFAB-57A3-4D5C-96ED-9FBE5D669CC0}"/>
    <pc:docChg chg="undo custSel addSld delSld modSld sldOrd">
      <pc:chgData name="Isabelle Tournier" userId="2a849b1f-878a-484a-8c77-60e15d41bf9b" providerId="ADAL" clId="{847CDFAB-57A3-4D5C-96ED-9FBE5D669CC0}" dt="2022-02-08T16:21:44.959" v="1434" actId="1076"/>
      <pc:docMkLst>
        <pc:docMk/>
      </pc:docMkLst>
      <pc:sldChg chg="modSp mod">
        <pc:chgData name="Isabelle Tournier" userId="2a849b1f-878a-484a-8c77-60e15d41bf9b" providerId="ADAL" clId="{847CDFAB-57A3-4D5C-96ED-9FBE5D669CC0}" dt="2022-02-08T14:09:38.231" v="3" actId="20577"/>
        <pc:sldMkLst>
          <pc:docMk/>
          <pc:sldMk cId="2325801868" sldId="397"/>
        </pc:sldMkLst>
        <pc:spChg chg="mod">
          <ac:chgData name="Isabelle Tournier" userId="2a849b1f-878a-484a-8c77-60e15d41bf9b" providerId="ADAL" clId="{847CDFAB-57A3-4D5C-96ED-9FBE5D669CC0}" dt="2022-02-08T14:09:38.231" v="3" actId="20577"/>
          <ac:spMkLst>
            <pc:docMk/>
            <pc:sldMk cId="2325801868" sldId="397"/>
            <ac:spMk id="18" creationId="{844EA415-AF38-E84B-BC99-DADFE60707E9}"/>
          </ac:spMkLst>
        </pc:spChg>
      </pc:sldChg>
      <pc:sldChg chg="addSp modSp mod modAnim">
        <pc:chgData name="Isabelle Tournier" userId="2a849b1f-878a-484a-8c77-60e15d41bf9b" providerId="ADAL" clId="{847CDFAB-57A3-4D5C-96ED-9FBE5D669CC0}" dt="2022-02-08T14:15:15.516" v="147"/>
        <pc:sldMkLst>
          <pc:docMk/>
          <pc:sldMk cId="2914904996" sldId="615"/>
        </pc:sldMkLst>
        <pc:spChg chg="add mod">
          <ac:chgData name="Isabelle Tournier" userId="2a849b1f-878a-484a-8c77-60e15d41bf9b" providerId="ADAL" clId="{847CDFAB-57A3-4D5C-96ED-9FBE5D669CC0}" dt="2022-02-08T14:14:59.257" v="146" actId="14100"/>
          <ac:spMkLst>
            <pc:docMk/>
            <pc:sldMk cId="2914904996" sldId="615"/>
            <ac:spMk id="5" creationId="{29815C25-6A3A-4292-A40E-0CE2EB2FA917}"/>
          </ac:spMkLst>
        </pc:spChg>
      </pc:sldChg>
      <pc:sldChg chg="addSp delSp modSp mod">
        <pc:chgData name="Isabelle Tournier" userId="2a849b1f-878a-484a-8c77-60e15d41bf9b" providerId="ADAL" clId="{847CDFAB-57A3-4D5C-96ED-9FBE5D669CC0}" dt="2022-02-08T16:12:22.103" v="1343"/>
        <pc:sldMkLst>
          <pc:docMk/>
          <pc:sldMk cId="1323762893" sldId="623"/>
        </pc:sldMkLst>
        <pc:spChg chg="mod">
          <ac:chgData name="Isabelle Tournier" userId="2a849b1f-878a-484a-8c77-60e15d41bf9b" providerId="ADAL" clId="{847CDFAB-57A3-4D5C-96ED-9FBE5D669CC0}" dt="2022-02-08T16:12:22.103" v="1343"/>
          <ac:spMkLst>
            <pc:docMk/>
            <pc:sldMk cId="1323762893" sldId="623"/>
            <ac:spMk id="3" creationId="{00000000-0000-0000-0000-000000000000}"/>
          </ac:spMkLst>
        </pc:spChg>
        <pc:spChg chg="mod">
          <ac:chgData name="Isabelle Tournier" userId="2a849b1f-878a-484a-8c77-60e15d41bf9b" providerId="ADAL" clId="{847CDFAB-57A3-4D5C-96ED-9FBE5D669CC0}" dt="2022-02-08T14:46:20.050" v="855" actId="20577"/>
          <ac:spMkLst>
            <pc:docMk/>
            <pc:sldMk cId="1323762893" sldId="623"/>
            <ac:spMk id="8" creationId="{69DEF433-4033-4748-B439-7DA847FAFFB3}"/>
          </ac:spMkLst>
        </pc:spChg>
        <pc:spChg chg="del">
          <ac:chgData name="Isabelle Tournier" userId="2a849b1f-878a-484a-8c77-60e15d41bf9b" providerId="ADAL" clId="{847CDFAB-57A3-4D5C-96ED-9FBE5D669CC0}" dt="2022-02-08T14:45:54.879" v="849" actId="26606"/>
          <ac:spMkLst>
            <pc:docMk/>
            <pc:sldMk cId="1323762893" sldId="623"/>
            <ac:spMk id="43" creationId="{D7F307E1-26FA-4252-94D1-9711C4518CA1}"/>
          </ac:spMkLst>
        </pc:spChg>
        <pc:spChg chg="del">
          <ac:chgData name="Isabelle Tournier" userId="2a849b1f-878a-484a-8c77-60e15d41bf9b" providerId="ADAL" clId="{847CDFAB-57A3-4D5C-96ED-9FBE5D669CC0}" dt="2022-02-08T14:45:54.879" v="849" actId="26606"/>
          <ac:spMkLst>
            <pc:docMk/>
            <pc:sldMk cId="1323762893" sldId="623"/>
            <ac:spMk id="45" creationId="{398DFB7A-5FB9-4FBB-8BD1-0DBC6A3652FB}"/>
          </ac:spMkLst>
        </pc:spChg>
        <pc:spChg chg="del">
          <ac:chgData name="Isabelle Tournier" userId="2a849b1f-878a-484a-8c77-60e15d41bf9b" providerId="ADAL" clId="{847CDFAB-57A3-4D5C-96ED-9FBE5D669CC0}" dt="2022-02-08T14:45:54.879" v="849" actId="26606"/>
          <ac:spMkLst>
            <pc:docMk/>
            <pc:sldMk cId="1323762893" sldId="623"/>
            <ac:spMk id="47" creationId="{357E4EC5-5150-4D8A-B97F-668E90752EC1}"/>
          </ac:spMkLst>
        </pc:spChg>
        <pc:spChg chg="del">
          <ac:chgData name="Isabelle Tournier" userId="2a849b1f-878a-484a-8c77-60e15d41bf9b" providerId="ADAL" clId="{847CDFAB-57A3-4D5C-96ED-9FBE5D669CC0}" dt="2022-02-08T14:45:54.879" v="849" actId="26606"/>
          <ac:spMkLst>
            <pc:docMk/>
            <pc:sldMk cId="1323762893" sldId="623"/>
            <ac:spMk id="49" creationId="{8C818ED5-2F56-4171-9445-3AA4F4462396}"/>
          </ac:spMkLst>
        </pc:spChg>
        <pc:spChg chg="del">
          <ac:chgData name="Isabelle Tournier" userId="2a849b1f-878a-484a-8c77-60e15d41bf9b" providerId="ADAL" clId="{847CDFAB-57A3-4D5C-96ED-9FBE5D669CC0}" dt="2022-02-08T14:45:54.879" v="849" actId="26606"/>
          <ac:spMkLst>
            <pc:docMk/>
            <pc:sldMk cId="1323762893" sldId="623"/>
            <ac:spMk id="51" creationId="{DE74FCE8-866C-4AFA-B45C-FACE2A6094E4}"/>
          </ac:spMkLst>
        </pc:spChg>
        <pc:spChg chg="add del">
          <ac:chgData name="Isabelle Tournier" userId="2a849b1f-878a-484a-8c77-60e15d41bf9b" providerId="ADAL" clId="{847CDFAB-57A3-4D5C-96ED-9FBE5D669CC0}" dt="2022-02-08T14:46:08.275" v="851" actId="26606"/>
          <ac:spMkLst>
            <pc:docMk/>
            <pc:sldMk cId="1323762893" sldId="623"/>
            <ac:spMk id="56" creationId="{B43B9CA2-4B31-4ACD-9A9F-B8E6C6420386}"/>
          </ac:spMkLst>
        </pc:spChg>
        <pc:spChg chg="add del">
          <ac:chgData name="Isabelle Tournier" userId="2a849b1f-878a-484a-8c77-60e15d41bf9b" providerId="ADAL" clId="{847CDFAB-57A3-4D5C-96ED-9FBE5D669CC0}" dt="2022-02-08T14:46:08.275" v="851" actId="26606"/>
          <ac:spMkLst>
            <pc:docMk/>
            <pc:sldMk cId="1323762893" sldId="623"/>
            <ac:spMk id="58" creationId="{33F94DB1-BC5D-454D-845C-7BA3A1F46999}"/>
          </ac:spMkLst>
        </pc:spChg>
        <pc:spChg chg="add del">
          <ac:chgData name="Isabelle Tournier" userId="2a849b1f-878a-484a-8c77-60e15d41bf9b" providerId="ADAL" clId="{847CDFAB-57A3-4D5C-96ED-9FBE5D669CC0}" dt="2022-02-08T14:46:08.275" v="851" actId="26606"/>
          <ac:spMkLst>
            <pc:docMk/>
            <pc:sldMk cId="1323762893" sldId="623"/>
            <ac:spMk id="60" creationId="{5676B86F-860B-4586-BCAA-C0650C09B7B9}"/>
          </ac:spMkLst>
        </pc:spChg>
        <pc:spChg chg="add del">
          <ac:chgData name="Isabelle Tournier" userId="2a849b1f-878a-484a-8c77-60e15d41bf9b" providerId="ADAL" clId="{847CDFAB-57A3-4D5C-96ED-9FBE5D669CC0}" dt="2022-02-08T14:46:08.275" v="851" actId="26606"/>
          <ac:spMkLst>
            <pc:docMk/>
            <pc:sldMk cId="1323762893" sldId="623"/>
            <ac:spMk id="62" creationId="{8C818ED5-2F56-4171-9445-3AA4F4462396}"/>
          </ac:spMkLst>
        </pc:spChg>
        <pc:spChg chg="add del">
          <ac:chgData name="Isabelle Tournier" userId="2a849b1f-878a-484a-8c77-60e15d41bf9b" providerId="ADAL" clId="{847CDFAB-57A3-4D5C-96ED-9FBE5D669CC0}" dt="2022-02-08T14:46:08.275" v="851" actId="26606"/>
          <ac:spMkLst>
            <pc:docMk/>
            <pc:sldMk cId="1323762893" sldId="623"/>
            <ac:spMk id="64" creationId="{DE74FCE8-866C-4AFA-B45C-FACE2A6094E4}"/>
          </ac:spMkLst>
        </pc:spChg>
        <pc:spChg chg="add">
          <ac:chgData name="Isabelle Tournier" userId="2a849b1f-878a-484a-8c77-60e15d41bf9b" providerId="ADAL" clId="{847CDFAB-57A3-4D5C-96ED-9FBE5D669CC0}" dt="2022-02-08T14:46:08.275" v="851" actId="26606"/>
          <ac:spMkLst>
            <pc:docMk/>
            <pc:sldMk cId="1323762893" sldId="623"/>
            <ac:spMk id="69" creationId="{B3684CCF-CEBB-4D8E-A366-95E43D4C790B}"/>
          </ac:spMkLst>
        </pc:spChg>
        <pc:spChg chg="add">
          <ac:chgData name="Isabelle Tournier" userId="2a849b1f-878a-484a-8c77-60e15d41bf9b" providerId="ADAL" clId="{847CDFAB-57A3-4D5C-96ED-9FBE5D669CC0}" dt="2022-02-08T14:46:08.275" v="851" actId="26606"/>
          <ac:spMkLst>
            <pc:docMk/>
            <pc:sldMk cId="1323762893" sldId="623"/>
            <ac:spMk id="71" creationId="{70BEB1E7-2F88-40BC-B73D-42E5B6F80BFC}"/>
          </ac:spMkLst>
        </pc:spChg>
        <pc:picChg chg="mod ord">
          <ac:chgData name="Isabelle Tournier" userId="2a849b1f-878a-484a-8c77-60e15d41bf9b" providerId="ADAL" clId="{847CDFAB-57A3-4D5C-96ED-9FBE5D669CC0}" dt="2022-02-08T14:46:08.275" v="851" actId="26606"/>
          <ac:picMkLst>
            <pc:docMk/>
            <pc:sldMk cId="1323762893" sldId="623"/>
            <ac:picMk id="12" creationId="{04C99836-E12E-4D00-A5AA-BA6D802FE861}"/>
          </ac:picMkLst>
        </pc:picChg>
        <pc:picChg chg="del mod">
          <ac:chgData name="Isabelle Tournier" userId="2a849b1f-878a-484a-8c77-60e15d41bf9b" providerId="ADAL" clId="{847CDFAB-57A3-4D5C-96ED-9FBE5D669CC0}" dt="2022-02-08T14:45:45.732" v="845" actId="478"/>
          <ac:picMkLst>
            <pc:docMk/>
            <pc:sldMk cId="1323762893" sldId="623"/>
            <ac:picMk id="13" creationId="{25246433-9A4D-4645-937B-3A378195060A}"/>
          </ac:picMkLst>
        </pc:picChg>
        <pc:picChg chg="add del mod ord">
          <ac:chgData name="Isabelle Tournier" userId="2a849b1f-878a-484a-8c77-60e15d41bf9b" providerId="ADAL" clId="{847CDFAB-57A3-4D5C-96ED-9FBE5D669CC0}" dt="2022-02-08T14:46:08.275" v="851" actId="26606"/>
          <ac:picMkLst>
            <pc:docMk/>
            <pc:sldMk cId="1323762893" sldId="623"/>
            <ac:picMk id="14" creationId="{D10BEB1B-7492-4C6E-A5A7-5A03BD7D6999}"/>
          </ac:picMkLst>
        </pc:picChg>
        <pc:picChg chg="mod ord">
          <ac:chgData name="Isabelle Tournier" userId="2a849b1f-878a-484a-8c77-60e15d41bf9b" providerId="ADAL" clId="{847CDFAB-57A3-4D5C-96ED-9FBE5D669CC0}" dt="2022-02-08T14:46:08.275" v="851" actId="26606"/>
          <ac:picMkLst>
            <pc:docMk/>
            <pc:sldMk cId="1323762893" sldId="623"/>
            <ac:picMk id="20" creationId="{3406CE26-DEC7-4EB7-83BE-2AAF8B055057}"/>
          </ac:picMkLst>
        </pc:picChg>
      </pc:sldChg>
      <pc:sldChg chg="del">
        <pc:chgData name="Isabelle Tournier" userId="2a849b1f-878a-484a-8c77-60e15d41bf9b" providerId="ADAL" clId="{847CDFAB-57A3-4D5C-96ED-9FBE5D669CC0}" dt="2022-02-08T14:16:17.834" v="184" actId="47"/>
        <pc:sldMkLst>
          <pc:docMk/>
          <pc:sldMk cId="2370825166" sldId="624"/>
        </pc:sldMkLst>
      </pc:sldChg>
      <pc:sldChg chg="del">
        <pc:chgData name="Isabelle Tournier" userId="2a849b1f-878a-484a-8c77-60e15d41bf9b" providerId="ADAL" clId="{847CDFAB-57A3-4D5C-96ED-9FBE5D669CC0}" dt="2022-02-08T14:16:13.406" v="181" actId="47"/>
        <pc:sldMkLst>
          <pc:docMk/>
          <pc:sldMk cId="930123079" sldId="626"/>
        </pc:sldMkLst>
      </pc:sldChg>
      <pc:sldChg chg="del">
        <pc:chgData name="Isabelle Tournier" userId="2a849b1f-878a-484a-8c77-60e15d41bf9b" providerId="ADAL" clId="{847CDFAB-57A3-4D5C-96ED-9FBE5D669CC0}" dt="2022-02-08T14:16:14.501" v="182" actId="47"/>
        <pc:sldMkLst>
          <pc:docMk/>
          <pc:sldMk cId="3371730711" sldId="627"/>
        </pc:sldMkLst>
      </pc:sldChg>
      <pc:sldChg chg="del">
        <pc:chgData name="Isabelle Tournier" userId="2a849b1f-878a-484a-8c77-60e15d41bf9b" providerId="ADAL" clId="{847CDFAB-57A3-4D5C-96ED-9FBE5D669CC0}" dt="2022-02-08T14:16:16.504" v="183" actId="47"/>
        <pc:sldMkLst>
          <pc:docMk/>
          <pc:sldMk cId="1865071285" sldId="630"/>
        </pc:sldMkLst>
      </pc:sldChg>
      <pc:sldChg chg="del">
        <pc:chgData name="Isabelle Tournier" userId="2a849b1f-878a-484a-8c77-60e15d41bf9b" providerId="ADAL" clId="{847CDFAB-57A3-4D5C-96ED-9FBE5D669CC0}" dt="2022-02-08T14:17:01.519" v="193" actId="47"/>
        <pc:sldMkLst>
          <pc:docMk/>
          <pc:sldMk cId="3553790564" sldId="651"/>
        </pc:sldMkLst>
      </pc:sldChg>
      <pc:sldChg chg="add del">
        <pc:chgData name="Isabelle Tournier" userId="2a849b1f-878a-484a-8c77-60e15d41bf9b" providerId="ADAL" clId="{847CDFAB-57A3-4D5C-96ED-9FBE5D669CC0}" dt="2022-02-08T14:16:23.403" v="185" actId="47"/>
        <pc:sldMkLst>
          <pc:docMk/>
          <pc:sldMk cId="3206061258" sldId="652"/>
        </pc:sldMkLst>
      </pc:sldChg>
      <pc:sldChg chg="addSp delSp modSp mod ord">
        <pc:chgData name="Isabelle Tournier" userId="2a849b1f-878a-484a-8c77-60e15d41bf9b" providerId="ADAL" clId="{847CDFAB-57A3-4D5C-96ED-9FBE5D669CC0}" dt="2022-02-08T14:44:38.004" v="823" actId="27636"/>
        <pc:sldMkLst>
          <pc:docMk/>
          <pc:sldMk cId="1288441871" sldId="655"/>
        </pc:sldMkLst>
        <pc:spChg chg="add del mod">
          <ac:chgData name="Isabelle Tournier" userId="2a849b1f-878a-484a-8c77-60e15d41bf9b" providerId="ADAL" clId="{847CDFAB-57A3-4D5C-96ED-9FBE5D669CC0}" dt="2022-02-08T14:42:59.316" v="764" actId="478"/>
          <ac:spMkLst>
            <pc:docMk/>
            <pc:sldMk cId="1288441871" sldId="655"/>
            <ac:spMk id="4" creationId="{013F7ABD-C380-4BBC-9151-A52C4BE0AC8C}"/>
          </ac:spMkLst>
        </pc:spChg>
        <pc:spChg chg="add mod">
          <ac:chgData name="Isabelle Tournier" userId="2a849b1f-878a-484a-8c77-60e15d41bf9b" providerId="ADAL" clId="{847CDFAB-57A3-4D5C-96ED-9FBE5D669CC0}" dt="2022-02-08T14:44:38.004" v="823" actId="27636"/>
          <ac:spMkLst>
            <pc:docMk/>
            <pc:sldMk cId="1288441871" sldId="655"/>
            <ac:spMk id="13" creationId="{C6CBD09C-66FF-4CC3-B846-287F7EA22597}"/>
          </ac:spMkLst>
        </pc:spChg>
        <pc:spChg chg="del">
          <ac:chgData name="Isabelle Tournier" userId="2a849b1f-878a-484a-8c77-60e15d41bf9b" providerId="ADAL" clId="{847CDFAB-57A3-4D5C-96ED-9FBE5D669CC0}" dt="2022-02-08T14:42:46.806" v="760" actId="478"/>
          <ac:spMkLst>
            <pc:docMk/>
            <pc:sldMk cId="1288441871" sldId="655"/>
            <ac:spMk id="21" creationId="{67844674-3CF8-4A5D-9770-92A59B3D0881}"/>
          </ac:spMkLst>
        </pc:spChg>
        <pc:picChg chg="add del">
          <ac:chgData name="Isabelle Tournier" userId="2a849b1f-878a-484a-8c77-60e15d41bf9b" providerId="ADAL" clId="{847CDFAB-57A3-4D5C-96ED-9FBE5D669CC0}" dt="2022-02-08T14:42:51.134" v="762" actId="478"/>
          <ac:picMkLst>
            <pc:docMk/>
            <pc:sldMk cId="1288441871" sldId="655"/>
            <ac:picMk id="9" creationId="{5CE99E84-D3D0-F747-AD3B-F256A50FDCC6}"/>
          </ac:picMkLst>
        </pc:picChg>
      </pc:sldChg>
      <pc:sldChg chg="addSp delSp modSp mod ord setBg chgLayout">
        <pc:chgData name="Isabelle Tournier" userId="2a849b1f-878a-484a-8c77-60e15d41bf9b" providerId="ADAL" clId="{847CDFAB-57A3-4D5C-96ED-9FBE5D669CC0}" dt="2022-02-08T16:01:48.049" v="1117" actId="114"/>
        <pc:sldMkLst>
          <pc:docMk/>
          <pc:sldMk cId="3797845122" sldId="656"/>
        </pc:sldMkLst>
        <pc:spChg chg="add del mod">
          <ac:chgData name="Isabelle Tournier" userId="2a849b1f-878a-484a-8c77-60e15d41bf9b" providerId="ADAL" clId="{847CDFAB-57A3-4D5C-96ED-9FBE5D669CC0}" dt="2022-02-08T14:48:48.707" v="886" actId="478"/>
          <ac:spMkLst>
            <pc:docMk/>
            <pc:sldMk cId="3797845122" sldId="656"/>
            <ac:spMk id="2" creationId="{2049C87B-FCA2-264D-9BA9-7B016572AEBE}"/>
          </ac:spMkLst>
        </pc:spChg>
        <pc:spChg chg="del mod">
          <ac:chgData name="Isabelle Tournier" userId="2a849b1f-878a-484a-8c77-60e15d41bf9b" providerId="ADAL" clId="{847CDFAB-57A3-4D5C-96ED-9FBE5D669CC0}" dt="2022-02-08T14:49:34.483" v="905" actId="21"/>
          <ac:spMkLst>
            <pc:docMk/>
            <pc:sldMk cId="3797845122" sldId="656"/>
            <ac:spMk id="3" creationId="{E8BFD7B2-90E8-2945-AE1B-C5490C1E5636}"/>
          </ac:spMkLst>
        </pc:spChg>
        <pc:spChg chg="del mod">
          <ac:chgData name="Isabelle Tournier" userId="2a849b1f-878a-484a-8c77-60e15d41bf9b" providerId="ADAL" clId="{847CDFAB-57A3-4D5C-96ED-9FBE5D669CC0}" dt="2022-02-08T14:48:55.438" v="888" actId="21"/>
          <ac:spMkLst>
            <pc:docMk/>
            <pc:sldMk cId="3797845122" sldId="656"/>
            <ac:spMk id="4" creationId="{0343DEE9-E691-B44B-9A6F-94DFF1C41DBB}"/>
          </ac:spMkLst>
        </pc:spChg>
        <pc:spChg chg="add mod ord">
          <ac:chgData name="Isabelle Tournier" userId="2a849b1f-878a-484a-8c77-60e15d41bf9b" providerId="ADAL" clId="{847CDFAB-57A3-4D5C-96ED-9FBE5D669CC0}" dt="2022-02-08T16:01:48.049" v="1117" actId="114"/>
          <ac:spMkLst>
            <pc:docMk/>
            <pc:sldMk cId="3797845122" sldId="656"/>
            <ac:spMk id="7" creationId="{B5816B95-AFCF-4AE4-B1D0-41C8556D3455}"/>
          </ac:spMkLst>
        </pc:spChg>
        <pc:spChg chg="del">
          <ac:chgData name="Isabelle Tournier" userId="2a849b1f-878a-484a-8c77-60e15d41bf9b" providerId="ADAL" clId="{847CDFAB-57A3-4D5C-96ED-9FBE5D669CC0}" dt="2022-02-08T16:00:47.477" v="1101" actId="478"/>
          <ac:spMkLst>
            <pc:docMk/>
            <pc:sldMk cId="3797845122" sldId="656"/>
            <ac:spMk id="11" creationId="{3E37A495-56AD-4160-9C4F-0BEB6D76FCD5}"/>
          </ac:spMkLst>
        </pc:spChg>
        <pc:spChg chg="del">
          <ac:chgData name="Isabelle Tournier" userId="2a849b1f-878a-484a-8c77-60e15d41bf9b" providerId="ADAL" clId="{847CDFAB-57A3-4D5C-96ED-9FBE5D669CC0}" dt="2022-02-08T14:50:29.372" v="920" actId="478"/>
          <ac:spMkLst>
            <pc:docMk/>
            <pc:sldMk cId="3797845122" sldId="656"/>
            <ac:spMk id="12" creationId="{94E542B2-E848-084D-BC18-928FE020E4D2}"/>
          </ac:spMkLst>
        </pc:spChg>
        <pc:spChg chg="del">
          <ac:chgData name="Isabelle Tournier" userId="2a849b1f-878a-484a-8c77-60e15d41bf9b" providerId="ADAL" clId="{847CDFAB-57A3-4D5C-96ED-9FBE5D669CC0}" dt="2022-02-08T14:53:31.356" v="939" actId="478"/>
          <ac:spMkLst>
            <pc:docMk/>
            <pc:sldMk cId="3797845122" sldId="656"/>
            <ac:spMk id="13" creationId="{F7FFE2E7-039A-074B-B4B7-5C6AE773474D}"/>
          </ac:spMkLst>
        </pc:spChg>
        <pc:spChg chg="del mod">
          <ac:chgData name="Isabelle Tournier" userId="2a849b1f-878a-484a-8c77-60e15d41bf9b" providerId="ADAL" clId="{847CDFAB-57A3-4D5C-96ED-9FBE5D669CC0}" dt="2022-02-08T14:50:40.225" v="922" actId="21"/>
          <ac:spMkLst>
            <pc:docMk/>
            <pc:sldMk cId="3797845122" sldId="656"/>
            <ac:spMk id="14" creationId="{32068ABF-E7FB-BD41-90E6-B330272CA639}"/>
          </ac:spMkLst>
        </pc:spChg>
        <pc:spChg chg="mod ord">
          <ac:chgData name="Isabelle Tournier" userId="2a849b1f-878a-484a-8c77-60e15d41bf9b" providerId="ADAL" clId="{847CDFAB-57A3-4D5C-96ED-9FBE5D669CC0}" dt="2022-02-08T16:01:26.535" v="1116" actId="26606"/>
          <ac:spMkLst>
            <pc:docMk/>
            <pc:sldMk cId="3797845122" sldId="656"/>
            <ac:spMk id="21" creationId="{67844674-3CF8-4A5D-9770-92A59B3D0881}"/>
          </ac:spMkLst>
        </pc:spChg>
        <pc:spChg chg="add">
          <ac:chgData name="Isabelle Tournier" userId="2a849b1f-878a-484a-8c77-60e15d41bf9b" providerId="ADAL" clId="{847CDFAB-57A3-4D5C-96ED-9FBE5D669CC0}" dt="2022-02-08T16:01:26.535" v="1116" actId="26606"/>
          <ac:spMkLst>
            <pc:docMk/>
            <pc:sldMk cId="3797845122" sldId="656"/>
            <ac:spMk id="23" creationId="{D2B783EE-0239-4717-BBEA-8C9EAC61C824}"/>
          </ac:spMkLst>
        </pc:spChg>
        <pc:spChg chg="add">
          <ac:chgData name="Isabelle Tournier" userId="2a849b1f-878a-484a-8c77-60e15d41bf9b" providerId="ADAL" clId="{847CDFAB-57A3-4D5C-96ED-9FBE5D669CC0}" dt="2022-02-08T16:01:26.535" v="1116" actId="26606"/>
          <ac:spMkLst>
            <pc:docMk/>
            <pc:sldMk cId="3797845122" sldId="656"/>
            <ac:spMk id="24" creationId="{A7B99495-F43F-4D80-A44F-2CB4764EB90B}"/>
          </ac:spMkLst>
        </pc:spChg>
        <pc:spChg chg="add del">
          <ac:chgData name="Isabelle Tournier" userId="2a849b1f-878a-484a-8c77-60e15d41bf9b" providerId="ADAL" clId="{847CDFAB-57A3-4D5C-96ED-9FBE5D669CC0}" dt="2022-02-08T16:00:43.618" v="1100" actId="26606"/>
          <ac:spMkLst>
            <pc:docMk/>
            <pc:sldMk cId="3797845122" sldId="656"/>
            <ac:spMk id="26" creationId="{B3684CCF-CEBB-4D8E-A366-95E43D4C790B}"/>
          </ac:spMkLst>
        </pc:spChg>
        <pc:spChg chg="add del">
          <ac:chgData name="Isabelle Tournier" userId="2a849b1f-878a-484a-8c77-60e15d41bf9b" providerId="ADAL" clId="{847CDFAB-57A3-4D5C-96ED-9FBE5D669CC0}" dt="2022-02-08T16:00:43.618" v="1100" actId="26606"/>
          <ac:spMkLst>
            <pc:docMk/>
            <pc:sldMk cId="3797845122" sldId="656"/>
            <ac:spMk id="28" creationId="{70BEB1E7-2F88-40BC-B73D-42E5B6F80BFC}"/>
          </ac:spMkLst>
        </pc:spChg>
        <pc:spChg chg="add">
          <ac:chgData name="Isabelle Tournier" userId="2a849b1f-878a-484a-8c77-60e15d41bf9b" providerId="ADAL" clId="{847CDFAB-57A3-4D5C-96ED-9FBE5D669CC0}" dt="2022-02-08T16:01:26.535" v="1116" actId="26606"/>
          <ac:spMkLst>
            <pc:docMk/>
            <pc:sldMk cId="3797845122" sldId="656"/>
            <ac:spMk id="30" creationId="{70BEB1E7-2F88-40BC-B73D-42E5B6F80BFC}"/>
          </ac:spMkLst>
        </pc:spChg>
        <pc:picChg chg="del">
          <ac:chgData name="Isabelle Tournier" userId="2a849b1f-878a-484a-8c77-60e15d41bf9b" providerId="ADAL" clId="{847CDFAB-57A3-4D5C-96ED-9FBE5D669CC0}" dt="2022-02-08T16:00:53.759" v="1104" actId="478"/>
          <ac:picMkLst>
            <pc:docMk/>
            <pc:sldMk cId="3797845122" sldId="656"/>
            <ac:picMk id="5" creationId="{60165B4B-C5A6-9846-9A2F-8EBF9D067D68}"/>
          </ac:picMkLst>
        </pc:picChg>
        <pc:picChg chg="del">
          <ac:chgData name="Isabelle Tournier" userId="2a849b1f-878a-484a-8c77-60e15d41bf9b" providerId="ADAL" clId="{847CDFAB-57A3-4D5C-96ED-9FBE5D669CC0}" dt="2022-02-08T16:00:51.605" v="1103" actId="478"/>
          <ac:picMkLst>
            <pc:docMk/>
            <pc:sldMk cId="3797845122" sldId="656"/>
            <ac:picMk id="6" creationId="{22079334-9651-654A-9AD2-4637540B57EB}"/>
          </ac:picMkLst>
        </pc:picChg>
        <pc:picChg chg="mod ord">
          <ac:chgData name="Isabelle Tournier" userId="2a849b1f-878a-484a-8c77-60e15d41bf9b" providerId="ADAL" clId="{847CDFAB-57A3-4D5C-96ED-9FBE5D669CC0}" dt="2022-02-08T16:01:26.535" v="1116" actId="26606"/>
          <ac:picMkLst>
            <pc:docMk/>
            <pc:sldMk cId="3797845122" sldId="656"/>
            <ac:picMk id="9" creationId="{5CE99E84-D3D0-F747-AD3B-F256A50FDCC6}"/>
          </ac:picMkLst>
        </pc:picChg>
        <pc:picChg chg="add del mod ord">
          <ac:chgData name="Isabelle Tournier" userId="2a849b1f-878a-484a-8c77-60e15d41bf9b" providerId="ADAL" clId="{847CDFAB-57A3-4D5C-96ED-9FBE5D669CC0}" dt="2022-02-08T16:00:49.752" v="1102" actId="478"/>
          <ac:picMkLst>
            <pc:docMk/>
            <pc:sldMk cId="3797845122" sldId="656"/>
            <ac:picMk id="10" creationId="{72CF61AE-1CC3-5040-9FB7-CD3EA96F9762}"/>
          </ac:picMkLst>
        </pc:picChg>
        <pc:picChg chg="add del mod ord">
          <ac:chgData name="Isabelle Tournier" userId="2a849b1f-878a-484a-8c77-60e15d41bf9b" providerId="ADAL" clId="{847CDFAB-57A3-4D5C-96ED-9FBE5D669CC0}" dt="2022-02-08T16:01:09.826" v="1113" actId="21"/>
          <ac:picMkLst>
            <pc:docMk/>
            <pc:sldMk cId="3797845122" sldId="656"/>
            <ac:picMk id="15" creationId="{34C4B086-7226-4AB3-9B7F-A6634C9519F7}"/>
          </ac:picMkLst>
        </pc:picChg>
        <pc:picChg chg="add mod">
          <ac:chgData name="Isabelle Tournier" userId="2a849b1f-878a-484a-8c77-60e15d41bf9b" providerId="ADAL" clId="{847CDFAB-57A3-4D5C-96ED-9FBE5D669CC0}" dt="2022-02-08T16:01:26.535" v="1116" actId="26606"/>
          <ac:picMkLst>
            <pc:docMk/>
            <pc:sldMk cId="3797845122" sldId="656"/>
            <ac:picMk id="19" creationId="{BE675003-0531-4D2A-95D5-0FFDD366844E}"/>
          </ac:picMkLst>
        </pc:picChg>
      </pc:sldChg>
      <pc:sldChg chg="addSp delSp modSp mod ord">
        <pc:chgData name="Isabelle Tournier" userId="2a849b1f-878a-484a-8c77-60e15d41bf9b" providerId="ADAL" clId="{847CDFAB-57A3-4D5C-96ED-9FBE5D669CC0}" dt="2022-02-08T14:53:07.332" v="938" actId="1076"/>
        <pc:sldMkLst>
          <pc:docMk/>
          <pc:sldMk cId="1289980423" sldId="657"/>
        </pc:sldMkLst>
        <pc:spChg chg="mod">
          <ac:chgData name="Isabelle Tournier" userId="2a849b1f-878a-484a-8c77-60e15d41bf9b" providerId="ADAL" clId="{847CDFAB-57A3-4D5C-96ED-9FBE5D669CC0}" dt="2022-02-08T14:47:31.460" v="873" actId="14100"/>
          <ac:spMkLst>
            <pc:docMk/>
            <pc:sldMk cId="1289980423" sldId="657"/>
            <ac:spMk id="2" creationId="{2049C87B-FCA2-264D-9BA9-7B016572AEBE}"/>
          </ac:spMkLst>
        </pc:spChg>
        <pc:spChg chg="mod">
          <ac:chgData name="Isabelle Tournier" userId="2a849b1f-878a-484a-8c77-60e15d41bf9b" providerId="ADAL" clId="{847CDFAB-57A3-4D5C-96ED-9FBE5D669CC0}" dt="2022-02-08T14:47:03.052" v="864" actId="1076"/>
          <ac:spMkLst>
            <pc:docMk/>
            <pc:sldMk cId="1289980423" sldId="657"/>
            <ac:spMk id="3" creationId="{E8BFD7B2-90E8-2945-AE1B-C5490C1E5636}"/>
          </ac:spMkLst>
        </pc:spChg>
        <pc:spChg chg="mod">
          <ac:chgData name="Isabelle Tournier" userId="2a849b1f-878a-484a-8c77-60e15d41bf9b" providerId="ADAL" clId="{847CDFAB-57A3-4D5C-96ED-9FBE5D669CC0}" dt="2022-02-08T14:47:28.940" v="872" actId="14100"/>
          <ac:spMkLst>
            <pc:docMk/>
            <pc:sldMk cId="1289980423" sldId="657"/>
            <ac:spMk id="4" creationId="{0343DEE9-E691-B44B-9A6F-94DFF1C41DBB}"/>
          </ac:spMkLst>
        </pc:spChg>
        <pc:spChg chg="add del mod">
          <ac:chgData name="Isabelle Tournier" userId="2a849b1f-878a-484a-8c77-60e15d41bf9b" providerId="ADAL" clId="{847CDFAB-57A3-4D5C-96ED-9FBE5D669CC0}" dt="2022-02-08T14:46:46.186" v="860" actId="478"/>
          <ac:spMkLst>
            <pc:docMk/>
            <pc:sldMk cId="1289980423" sldId="657"/>
            <ac:spMk id="8" creationId="{3E2AB94B-F659-4E5B-8758-92C6F4522051}"/>
          </ac:spMkLst>
        </pc:spChg>
        <pc:spChg chg="del">
          <ac:chgData name="Isabelle Tournier" userId="2a849b1f-878a-484a-8c77-60e15d41bf9b" providerId="ADAL" clId="{847CDFAB-57A3-4D5C-96ED-9FBE5D669CC0}" dt="2022-02-08T14:48:35.283" v="881" actId="478"/>
          <ac:spMkLst>
            <pc:docMk/>
            <pc:sldMk cId="1289980423" sldId="657"/>
            <ac:spMk id="11" creationId="{3E37A495-56AD-4160-9C4F-0BEB6D76FCD5}"/>
          </ac:spMkLst>
        </pc:spChg>
        <pc:spChg chg="mod">
          <ac:chgData name="Isabelle Tournier" userId="2a849b1f-878a-484a-8c77-60e15d41bf9b" providerId="ADAL" clId="{847CDFAB-57A3-4D5C-96ED-9FBE5D669CC0}" dt="2022-02-08T14:47:37.955" v="876" actId="14100"/>
          <ac:spMkLst>
            <pc:docMk/>
            <pc:sldMk cId="1289980423" sldId="657"/>
            <ac:spMk id="12" creationId="{94E542B2-E848-084D-BC18-928FE020E4D2}"/>
          </ac:spMkLst>
        </pc:spChg>
        <pc:spChg chg="mod">
          <ac:chgData name="Isabelle Tournier" userId="2a849b1f-878a-484a-8c77-60e15d41bf9b" providerId="ADAL" clId="{847CDFAB-57A3-4D5C-96ED-9FBE5D669CC0}" dt="2022-02-08T14:50:56.276" v="928" actId="1076"/>
          <ac:spMkLst>
            <pc:docMk/>
            <pc:sldMk cId="1289980423" sldId="657"/>
            <ac:spMk id="13" creationId="{F7FFE2E7-039A-074B-B4B7-5C6AE773474D}"/>
          </ac:spMkLst>
        </pc:spChg>
        <pc:spChg chg="mod">
          <ac:chgData name="Isabelle Tournier" userId="2a849b1f-878a-484a-8c77-60e15d41bf9b" providerId="ADAL" clId="{847CDFAB-57A3-4D5C-96ED-9FBE5D669CC0}" dt="2022-02-08T14:49:20.314" v="898" actId="14100"/>
          <ac:spMkLst>
            <pc:docMk/>
            <pc:sldMk cId="1289980423" sldId="657"/>
            <ac:spMk id="14" creationId="{32068ABF-E7FB-BD41-90E6-B330272CA639}"/>
          </ac:spMkLst>
        </pc:spChg>
        <pc:spChg chg="add mod">
          <ac:chgData name="Isabelle Tournier" userId="2a849b1f-878a-484a-8c77-60e15d41bf9b" providerId="ADAL" clId="{847CDFAB-57A3-4D5C-96ED-9FBE5D669CC0}" dt="2022-02-08T14:46:43.950" v="859"/>
          <ac:spMkLst>
            <pc:docMk/>
            <pc:sldMk cId="1289980423" sldId="657"/>
            <ac:spMk id="16" creationId="{ED0A1C3B-FA52-4A23-82A5-1B68E51B41E0}"/>
          </ac:spMkLst>
        </pc:spChg>
        <pc:spChg chg="add mod">
          <ac:chgData name="Isabelle Tournier" userId="2a849b1f-878a-484a-8c77-60e15d41bf9b" providerId="ADAL" clId="{847CDFAB-57A3-4D5C-96ED-9FBE5D669CC0}" dt="2022-02-08T14:50:57.556" v="929" actId="1076"/>
          <ac:spMkLst>
            <pc:docMk/>
            <pc:sldMk cId="1289980423" sldId="657"/>
            <ac:spMk id="17" creationId="{DAE11C9A-DA69-4BEE-99EA-3779E8851F35}"/>
          </ac:spMkLst>
        </pc:spChg>
        <pc:spChg chg="add mod">
          <ac:chgData name="Isabelle Tournier" userId="2a849b1f-878a-484a-8c77-60e15d41bf9b" providerId="ADAL" clId="{847CDFAB-57A3-4D5C-96ED-9FBE5D669CC0}" dt="2022-02-08T14:50:49.963" v="926" actId="14100"/>
          <ac:spMkLst>
            <pc:docMk/>
            <pc:sldMk cId="1289980423" sldId="657"/>
            <ac:spMk id="18" creationId="{B208B473-D5BC-4779-B81F-A48C92A35B2B}"/>
          </ac:spMkLst>
        </pc:spChg>
        <pc:spChg chg="add mod">
          <ac:chgData name="Isabelle Tournier" userId="2a849b1f-878a-484a-8c77-60e15d41bf9b" providerId="ADAL" clId="{847CDFAB-57A3-4D5C-96ED-9FBE5D669CC0}" dt="2022-02-08T14:50:13.162" v="917" actId="1076"/>
          <ac:spMkLst>
            <pc:docMk/>
            <pc:sldMk cId="1289980423" sldId="657"/>
            <ac:spMk id="19" creationId="{F40D7FD6-24F6-444A-8D41-2562153D31B4}"/>
          </ac:spMkLst>
        </pc:spChg>
        <pc:spChg chg="add mod">
          <ac:chgData name="Isabelle Tournier" userId="2a849b1f-878a-484a-8c77-60e15d41bf9b" providerId="ADAL" clId="{847CDFAB-57A3-4D5C-96ED-9FBE5D669CC0}" dt="2022-02-08T14:50:24.310" v="919" actId="14100"/>
          <ac:spMkLst>
            <pc:docMk/>
            <pc:sldMk cId="1289980423" sldId="657"/>
            <ac:spMk id="20" creationId="{FEDEA606-3BE8-41BC-BD75-2DF37B45C2F9}"/>
          </ac:spMkLst>
        </pc:spChg>
        <pc:spChg chg="del">
          <ac:chgData name="Isabelle Tournier" userId="2a849b1f-878a-484a-8c77-60e15d41bf9b" providerId="ADAL" clId="{847CDFAB-57A3-4D5C-96ED-9FBE5D669CC0}" dt="2022-02-08T14:46:28.402" v="856" actId="478"/>
          <ac:spMkLst>
            <pc:docMk/>
            <pc:sldMk cId="1289980423" sldId="657"/>
            <ac:spMk id="21" creationId="{67844674-3CF8-4A5D-9770-92A59B3D0881}"/>
          </ac:spMkLst>
        </pc:spChg>
        <pc:spChg chg="add mod">
          <ac:chgData name="Isabelle Tournier" userId="2a849b1f-878a-484a-8c77-60e15d41bf9b" providerId="ADAL" clId="{847CDFAB-57A3-4D5C-96ED-9FBE5D669CC0}" dt="2022-02-08T14:51:01.338" v="931" actId="14100"/>
          <ac:spMkLst>
            <pc:docMk/>
            <pc:sldMk cId="1289980423" sldId="657"/>
            <ac:spMk id="22" creationId="{16F454D1-8A14-4256-B921-D2A0232B71E7}"/>
          </ac:spMkLst>
        </pc:spChg>
        <pc:picChg chg="del">
          <ac:chgData name="Isabelle Tournier" userId="2a849b1f-878a-484a-8c77-60e15d41bf9b" providerId="ADAL" clId="{847CDFAB-57A3-4D5C-96ED-9FBE5D669CC0}" dt="2022-02-08T14:48:41.757" v="884" actId="478"/>
          <ac:picMkLst>
            <pc:docMk/>
            <pc:sldMk cId="1289980423" sldId="657"/>
            <ac:picMk id="5" creationId="{60165B4B-C5A6-9846-9A2F-8EBF9D067D68}"/>
          </ac:picMkLst>
        </pc:picChg>
        <pc:picChg chg="del">
          <ac:chgData name="Isabelle Tournier" userId="2a849b1f-878a-484a-8c77-60e15d41bf9b" providerId="ADAL" clId="{847CDFAB-57A3-4D5C-96ED-9FBE5D669CC0}" dt="2022-02-08T14:48:37.854" v="882" actId="478"/>
          <ac:picMkLst>
            <pc:docMk/>
            <pc:sldMk cId="1289980423" sldId="657"/>
            <ac:picMk id="6" creationId="{22079334-9651-654A-9AD2-4637540B57EB}"/>
          </ac:picMkLst>
        </pc:picChg>
        <pc:picChg chg="add del">
          <ac:chgData name="Isabelle Tournier" userId="2a849b1f-878a-484a-8c77-60e15d41bf9b" providerId="ADAL" clId="{847CDFAB-57A3-4D5C-96ED-9FBE5D669CC0}" dt="2022-02-08T14:46:41.537" v="858" actId="478"/>
          <ac:picMkLst>
            <pc:docMk/>
            <pc:sldMk cId="1289980423" sldId="657"/>
            <ac:picMk id="9" creationId="{5CE99E84-D3D0-F747-AD3B-F256A50FDCC6}"/>
          </ac:picMkLst>
        </pc:picChg>
        <pc:picChg chg="del">
          <ac:chgData name="Isabelle Tournier" userId="2a849b1f-878a-484a-8c77-60e15d41bf9b" providerId="ADAL" clId="{847CDFAB-57A3-4D5C-96ED-9FBE5D669CC0}" dt="2022-02-08T14:48:39.737" v="883" actId="478"/>
          <ac:picMkLst>
            <pc:docMk/>
            <pc:sldMk cId="1289980423" sldId="657"/>
            <ac:picMk id="10" creationId="{72CF61AE-1CC3-5040-9FB7-CD3EA96F9762}"/>
          </ac:picMkLst>
        </pc:picChg>
        <pc:picChg chg="add mod">
          <ac:chgData name="Isabelle Tournier" userId="2a849b1f-878a-484a-8c77-60e15d41bf9b" providerId="ADAL" clId="{847CDFAB-57A3-4D5C-96ED-9FBE5D669CC0}" dt="2022-02-08T14:53:07.332" v="938" actId="1076"/>
          <ac:picMkLst>
            <pc:docMk/>
            <pc:sldMk cId="1289980423" sldId="657"/>
            <ac:picMk id="23" creationId="{3ED51811-1407-497F-B0EA-06B36CFE3730}"/>
          </ac:picMkLst>
        </pc:picChg>
      </pc:sldChg>
      <pc:sldChg chg="del">
        <pc:chgData name="Isabelle Tournier" userId="2a849b1f-878a-484a-8c77-60e15d41bf9b" providerId="ADAL" clId="{847CDFAB-57A3-4D5C-96ED-9FBE5D669CC0}" dt="2022-02-08T14:45:02.861" v="824" actId="47"/>
        <pc:sldMkLst>
          <pc:docMk/>
          <pc:sldMk cId="694053919" sldId="658"/>
        </pc:sldMkLst>
      </pc:sldChg>
      <pc:sldChg chg="del">
        <pc:chgData name="Isabelle Tournier" userId="2a849b1f-878a-484a-8c77-60e15d41bf9b" providerId="ADAL" clId="{847CDFAB-57A3-4D5C-96ED-9FBE5D669CC0}" dt="2022-02-08T14:17:04.180" v="194" actId="47"/>
        <pc:sldMkLst>
          <pc:docMk/>
          <pc:sldMk cId="3967308385" sldId="659"/>
        </pc:sldMkLst>
      </pc:sldChg>
      <pc:sldChg chg="addSp delSp modSp add del mod chgLayout">
        <pc:chgData name="Isabelle Tournier" userId="2a849b1f-878a-484a-8c77-60e15d41bf9b" providerId="ADAL" clId="{847CDFAB-57A3-4D5C-96ED-9FBE5D669CC0}" dt="2022-02-08T14:13:05.543" v="58" actId="47"/>
        <pc:sldMkLst>
          <pc:docMk/>
          <pc:sldMk cId="2616243323" sldId="660"/>
        </pc:sldMkLst>
        <pc:spChg chg="add mod ord">
          <ac:chgData name="Isabelle Tournier" userId="2a849b1f-878a-484a-8c77-60e15d41bf9b" providerId="ADAL" clId="{847CDFAB-57A3-4D5C-96ED-9FBE5D669CC0}" dt="2022-02-08T14:11:16.599" v="52" actId="700"/>
          <ac:spMkLst>
            <pc:docMk/>
            <pc:sldMk cId="2616243323" sldId="660"/>
            <ac:spMk id="2" creationId="{8A0DD278-2F44-4018-9473-1595A24A5322}"/>
          </ac:spMkLst>
        </pc:spChg>
        <pc:spChg chg="mod ord">
          <ac:chgData name="Isabelle Tournier" userId="2a849b1f-878a-484a-8c77-60e15d41bf9b" providerId="ADAL" clId="{847CDFAB-57A3-4D5C-96ED-9FBE5D669CC0}" dt="2022-02-08T14:11:25.787" v="55" actId="14100"/>
          <ac:spMkLst>
            <pc:docMk/>
            <pc:sldMk cId="2616243323" sldId="660"/>
            <ac:spMk id="8" creationId="{69DEF433-4033-4748-B439-7DA847FAFFB3}"/>
          </ac:spMkLst>
        </pc:spChg>
        <pc:graphicFrameChg chg="del mod">
          <ac:chgData name="Isabelle Tournier" userId="2a849b1f-878a-484a-8c77-60e15d41bf9b" providerId="ADAL" clId="{847CDFAB-57A3-4D5C-96ED-9FBE5D669CC0}" dt="2022-02-08T14:11:10.139" v="51" actId="478"/>
          <ac:graphicFrameMkLst>
            <pc:docMk/>
            <pc:sldMk cId="2616243323" sldId="660"/>
            <ac:graphicFrameMk id="12" creationId="{FE8ACF6A-9E26-4E95-B961-DBA885E8FDFC}"/>
          </ac:graphicFrameMkLst>
        </pc:graphicFrameChg>
        <pc:picChg chg="mod">
          <ac:chgData name="Isabelle Tournier" userId="2a849b1f-878a-484a-8c77-60e15d41bf9b" providerId="ADAL" clId="{847CDFAB-57A3-4D5C-96ED-9FBE5D669CC0}" dt="2022-02-08T14:11:22.618" v="54" actId="14100"/>
          <ac:picMkLst>
            <pc:docMk/>
            <pc:sldMk cId="2616243323" sldId="660"/>
            <ac:picMk id="9" creationId="{5CE99E84-D3D0-F747-AD3B-F256A50FDCC6}"/>
          </ac:picMkLst>
        </pc:picChg>
      </pc:sldChg>
      <pc:sldChg chg="modSp mod">
        <pc:chgData name="Isabelle Tournier" userId="2a849b1f-878a-484a-8c77-60e15d41bf9b" providerId="ADAL" clId="{847CDFAB-57A3-4D5C-96ED-9FBE5D669CC0}" dt="2022-02-08T14:15:57.287" v="180" actId="5793"/>
        <pc:sldMkLst>
          <pc:docMk/>
          <pc:sldMk cId="2666576763" sldId="661"/>
        </pc:sldMkLst>
        <pc:spChg chg="mod">
          <ac:chgData name="Isabelle Tournier" userId="2a849b1f-878a-484a-8c77-60e15d41bf9b" providerId="ADAL" clId="{847CDFAB-57A3-4D5C-96ED-9FBE5D669CC0}" dt="2022-02-08T14:15:57.287" v="180" actId="5793"/>
          <ac:spMkLst>
            <pc:docMk/>
            <pc:sldMk cId="2666576763" sldId="661"/>
            <ac:spMk id="21" creationId="{67844674-3CF8-4A5D-9770-92A59B3D0881}"/>
          </ac:spMkLst>
        </pc:spChg>
      </pc:sldChg>
      <pc:sldChg chg="addSp delSp modSp add mod chgLayout">
        <pc:chgData name="Isabelle Tournier" userId="2a849b1f-878a-484a-8c77-60e15d41bf9b" providerId="ADAL" clId="{847CDFAB-57A3-4D5C-96ED-9FBE5D669CC0}" dt="2022-02-08T14:40:39.807" v="759" actId="20577"/>
        <pc:sldMkLst>
          <pc:docMk/>
          <pc:sldMk cId="2632587700" sldId="662"/>
        </pc:sldMkLst>
        <pc:spChg chg="add mod ord">
          <ac:chgData name="Isabelle Tournier" userId="2a849b1f-878a-484a-8c77-60e15d41bf9b" providerId="ADAL" clId="{847CDFAB-57A3-4D5C-96ED-9FBE5D669CC0}" dt="2022-02-08T14:40:39.807" v="759" actId="20577"/>
          <ac:spMkLst>
            <pc:docMk/>
            <pc:sldMk cId="2632587700" sldId="662"/>
            <ac:spMk id="2" creationId="{7CB8A4AC-E6E7-4682-A2E2-C45EECB79D95}"/>
          </ac:spMkLst>
        </pc:spChg>
        <pc:spChg chg="del mod">
          <ac:chgData name="Isabelle Tournier" userId="2a849b1f-878a-484a-8c77-60e15d41bf9b" providerId="ADAL" clId="{847CDFAB-57A3-4D5C-96ED-9FBE5D669CC0}" dt="2022-02-08T14:28:12.939" v="199" actId="478"/>
          <ac:spMkLst>
            <pc:docMk/>
            <pc:sldMk cId="2632587700" sldId="662"/>
            <ac:spMk id="11" creationId="{3E37A495-56AD-4160-9C4F-0BEB6D76FCD5}"/>
          </ac:spMkLst>
        </pc:spChg>
        <pc:spChg chg="del">
          <ac:chgData name="Isabelle Tournier" userId="2a849b1f-878a-484a-8c77-60e15d41bf9b" providerId="ADAL" clId="{847CDFAB-57A3-4D5C-96ED-9FBE5D669CC0}" dt="2022-02-08T14:28:07.508" v="196" actId="478"/>
          <ac:spMkLst>
            <pc:docMk/>
            <pc:sldMk cId="2632587700" sldId="662"/>
            <ac:spMk id="12" creationId="{B46F61A0-6697-42A8-B8B5-D2767A038E81}"/>
          </ac:spMkLst>
        </pc:spChg>
        <pc:spChg chg="del">
          <ac:chgData name="Isabelle Tournier" userId="2a849b1f-878a-484a-8c77-60e15d41bf9b" providerId="ADAL" clId="{847CDFAB-57A3-4D5C-96ED-9FBE5D669CC0}" dt="2022-02-08T14:28:22.067" v="202" actId="478"/>
          <ac:spMkLst>
            <pc:docMk/>
            <pc:sldMk cId="2632587700" sldId="662"/>
            <ac:spMk id="14" creationId="{FE216AF1-6D9F-4639-95CA-7ECED8BFF1DE}"/>
          </ac:spMkLst>
        </pc:spChg>
        <pc:spChg chg="mod ord">
          <ac:chgData name="Isabelle Tournier" userId="2a849b1f-878a-484a-8c77-60e15d41bf9b" providerId="ADAL" clId="{847CDFAB-57A3-4D5C-96ED-9FBE5D669CC0}" dt="2022-02-08T14:28:41.159" v="205" actId="14100"/>
          <ac:spMkLst>
            <pc:docMk/>
            <pc:sldMk cId="2632587700" sldId="662"/>
            <ac:spMk id="21" creationId="{67844674-3CF8-4A5D-9770-92A59B3D0881}"/>
          </ac:spMkLst>
        </pc:spChg>
        <pc:spChg chg="del">
          <ac:chgData name="Isabelle Tournier" userId="2a849b1f-878a-484a-8c77-60e15d41bf9b" providerId="ADAL" clId="{847CDFAB-57A3-4D5C-96ED-9FBE5D669CC0}" dt="2022-02-08T14:28:25.129" v="203" actId="478"/>
          <ac:spMkLst>
            <pc:docMk/>
            <pc:sldMk cId="2632587700" sldId="662"/>
            <ac:spMk id="23" creationId="{FFEE43E0-C476-4F16-B8DB-C0914DB1E62F}"/>
          </ac:spMkLst>
        </pc:spChg>
        <pc:spChg chg="del">
          <ac:chgData name="Isabelle Tournier" userId="2a849b1f-878a-484a-8c77-60e15d41bf9b" providerId="ADAL" clId="{847CDFAB-57A3-4D5C-96ED-9FBE5D669CC0}" dt="2022-02-08T14:28:18.474" v="201" actId="478"/>
          <ac:spMkLst>
            <pc:docMk/>
            <pc:sldMk cId="2632587700" sldId="662"/>
            <ac:spMk id="25" creationId="{02E4C016-F0C7-4782-8F54-123EDD5BDEB0}"/>
          </ac:spMkLst>
        </pc:spChg>
        <pc:spChg chg="del">
          <ac:chgData name="Isabelle Tournier" userId="2a849b1f-878a-484a-8c77-60e15d41bf9b" providerId="ADAL" clId="{847CDFAB-57A3-4D5C-96ED-9FBE5D669CC0}" dt="2022-02-08T14:28:07.508" v="196" actId="478"/>
          <ac:spMkLst>
            <pc:docMk/>
            <pc:sldMk cId="2632587700" sldId="662"/>
            <ac:spMk id="27" creationId="{C9F97F11-9B81-4FF4-9590-55B1231D657B}"/>
          </ac:spMkLst>
        </pc:spChg>
        <pc:spChg chg="del">
          <ac:chgData name="Isabelle Tournier" userId="2a849b1f-878a-484a-8c77-60e15d41bf9b" providerId="ADAL" clId="{847CDFAB-57A3-4D5C-96ED-9FBE5D669CC0}" dt="2022-02-08T14:28:18.474" v="201" actId="478"/>
          <ac:spMkLst>
            <pc:docMk/>
            <pc:sldMk cId="2632587700" sldId="662"/>
            <ac:spMk id="30" creationId="{12CDDD3E-22E7-4932-965D-21FED4A5508F}"/>
          </ac:spMkLst>
        </pc:spChg>
        <pc:spChg chg="del">
          <ac:chgData name="Isabelle Tournier" userId="2a849b1f-878a-484a-8c77-60e15d41bf9b" providerId="ADAL" clId="{847CDFAB-57A3-4D5C-96ED-9FBE5D669CC0}" dt="2022-02-08T14:28:07.508" v="196" actId="478"/>
          <ac:spMkLst>
            <pc:docMk/>
            <pc:sldMk cId="2632587700" sldId="662"/>
            <ac:spMk id="31" creationId="{A527547E-5E12-4252-AC29-2A26CB300720}"/>
          </ac:spMkLst>
        </pc:spChg>
        <pc:spChg chg="del">
          <ac:chgData name="Isabelle Tournier" userId="2a849b1f-878a-484a-8c77-60e15d41bf9b" providerId="ADAL" clId="{847CDFAB-57A3-4D5C-96ED-9FBE5D669CC0}" dt="2022-02-08T14:28:18.474" v="201" actId="478"/>
          <ac:spMkLst>
            <pc:docMk/>
            <pc:sldMk cId="2632587700" sldId="662"/>
            <ac:spMk id="32" creationId="{A082F0A2-1B0E-44FC-84E2-BF381DC3F6CC}"/>
          </ac:spMkLst>
        </pc:spChg>
        <pc:spChg chg="del">
          <ac:chgData name="Isabelle Tournier" userId="2a849b1f-878a-484a-8c77-60e15d41bf9b" providerId="ADAL" clId="{847CDFAB-57A3-4D5C-96ED-9FBE5D669CC0}" dt="2022-02-08T14:28:07.508" v="196" actId="478"/>
          <ac:spMkLst>
            <pc:docMk/>
            <pc:sldMk cId="2632587700" sldId="662"/>
            <ac:spMk id="34" creationId="{47AF02CC-0FFD-4552-937B-167D89D5E7E5}"/>
          </ac:spMkLst>
        </pc:spChg>
        <pc:spChg chg="del">
          <ac:chgData name="Isabelle Tournier" userId="2a849b1f-878a-484a-8c77-60e15d41bf9b" providerId="ADAL" clId="{847CDFAB-57A3-4D5C-96ED-9FBE5D669CC0}" dt="2022-02-08T14:28:07.508" v="196" actId="478"/>
          <ac:spMkLst>
            <pc:docMk/>
            <pc:sldMk cId="2632587700" sldId="662"/>
            <ac:spMk id="35" creationId="{991A3C0D-113E-42BF-B3E7-804EBC0CB006}"/>
          </ac:spMkLst>
        </pc:spChg>
        <pc:spChg chg="del">
          <ac:chgData name="Isabelle Tournier" userId="2a849b1f-878a-484a-8c77-60e15d41bf9b" providerId="ADAL" clId="{847CDFAB-57A3-4D5C-96ED-9FBE5D669CC0}" dt="2022-02-08T14:28:07.508" v="196" actId="478"/>
          <ac:spMkLst>
            <pc:docMk/>
            <pc:sldMk cId="2632587700" sldId="662"/>
            <ac:spMk id="36" creationId="{22A7D5EE-08B6-4D13-8645-86CECD16E1D1}"/>
          </ac:spMkLst>
        </pc:spChg>
        <pc:spChg chg="del">
          <ac:chgData name="Isabelle Tournier" userId="2a849b1f-878a-484a-8c77-60e15d41bf9b" providerId="ADAL" clId="{847CDFAB-57A3-4D5C-96ED-9FBE5D669CC0}" dt="2022-02-08T14:28:07.508" v="196" actId="478"/>
          <ac:spMkLst>
            <pc:docMk/>
            <pc:sldMk cId="2632587700" sldId="662"/>
            <ac:spMk id="37" creationId="{41D27E65-9CAF-415D-8AFF-9230A966D5A4}"/>
          </ac:spMkLst>
        </pc:spChg>
        <pc:spChg chg="del">
          <ac:chgData name="Isabelle Tournier" userId="2a849b1f-878a-484a-8c77-60e15d41bf9b" providerId="ADAL" clId="{847CDFAB-57A3-4D5C-96ED-9FBE5D669CC0}" dt="2022-02-08T14:28:07.508" v="196" actId="478"/>
          <ac:spMkLst>
            <pc:docMk/>
            <pc:sldMk cId="2632587700" sldId="662"/>
            <ac:spMk id="38" creationId="{3D846F99-DFC1-4F7E-AE7A-918FF9FECFB7}"/>
          </ac:spMkLst>
        </pc:spChg>
        <pc:spChg chg="del">
          <ac:chgData name="Isabelle Tournier" userId="2a849b1f-878a-484a-8c77-60e15d41bf9b" providerId="ADAL" clId="{847CDFAB-57A3-4D5C-96ED-9FBE5D669CC0}" dt="2022-02-08T14:28:07.508" v="196" actId="478"/>
          <ac:spMkLst>
            <pc:docMk/>
            <pc:sldMk cId="2632587700" sldId="662"/>
            <ac:spMk id="39" creationId="{F430584C-CBB8-439F-9329-45B20B5D29F2}"/>
          </ac:spMkLst>
        </pc:spChg>
        <pc:spChg chg="del">
          <ac:chgData name="Isabelle Tournier" userId="2a849b1f-878a-484a-8c77-60e15d41bf9b" providerId="ADAL" clId="{847CDFAB-57A3-4D5C-96ED-9FBE5D669CC0}" dt="2022-02-08T14:28:07.508" v="196" actId="478"/>
          <ac:spMkLst>
            <pc:docMk/>
            <pc:sldMk cId="2632587700" sldId="662"/>
            <ac:spMk id="40" creationId="{4674F035-9236-4767-BAD0-DBE88B60E77A}"/>
          </ac:spMkLst>
        </pc:spChg>
        <pc:spChg chg="del">
          <ac:chgData name="Isabelle Tournier" userId="2a849b1f-878a-484a-8c77-60e15d41bf9b" providerId="ADAL" clId="{847CDFAB-57A3-4D5C-96ED-9FBE5D669CC0}" dt="2022-02-08T14:28:07.508" v="196" actId="478"/>
          <ac:spMkLst>
            <pc:docMk/>
            <pc:sldMk cId="2632587700" sldId="662"/>
            <ac:spMk id="41" creationId="{AD910051-A97F-4065-AFF8-A0A2468B1C07}"/>
          </ac:spMkLst>
        </pc:spChg>
        <pc:picChg chg="del">
          <ac:chgData name="Isabelle Tournier" userId="2a849b1f-878a-484a-8c77-60e15d41bf9b" providerId="ADAL" clId="{847CDFAB-57A3-4D5C-96ED-9FBE5D669CC0}" dt="2022-02-08T14:28:07.508" v="196" actId="478"/>
          <ac:picMkLst>
            <pc:docMk/>
            <pc:sldMk cId="2632587700" sldId="662"/>
            <ac:picMk id="5" creationId="{60165B4B-C5A6-9846-9A2F-8EBF9D067D68}"/>
          </ac:picMkLst>
        </pc:picChg>
        <pc:picChg chg="del">
          <ac:chgData name="Isabelle Tournier" userId="2a849b1f-878a-484a-8c77-60e15d41bf9b" providerId="ADAL" clId="{847CDFAB-57A3-4D5C-96ED-9FBE5D669CC0}" dt="2022-02-08T14:28:14.728" v="200" actId="478"/>
          <ac:picMkLst>
            <pc:docMk/>
            <pc:sldMk cId="2632587700" sldId="662"/>
            <ac:picMk id="6" creationId="{22079334-9651-654A-9AD2-4637540B57EB}"/>
          </ac:picMkLst>
        </pc:picChg>
        <pc:picChg chg="del">
          <ac:chgData name="Isabelle Tournier" userId="2a849b1f-878a-484a-8c77-60e15d41bf9b" providerId="ADAL" clId="{847CDFAB-57A3-4D5C-96ED-9FBE5D669CC0}" dt="2022-02-08T14:28:07.508" v="196" actId="478"/>
          <ac:picMkLst>
            <pc:docMk/>
            <pc:sldMk cId="2632587700" sldId="662"/>
            <ac:picMk id="10" creationId="{72CF61AE-1CC3-5040-9FB7-CD3EA96F9762}"/>
          </ac:picMkLst>
        </pc:picChg>
        <pc:cxnChg chg="del">
          <ac:chgData name="Isabelle Tournier" userId="2a849b1f-878a-484a-8c77-60e15d41bf9b" providerId="ADAL" clId="{847CDFAB-57A3-4D5C-96ED-9FBE5D669CC0}" dt="2022-02-08T14:28:07.508" v="196" actId="478"/>
          <ac:cxnSpMkLst>
            <pc:docMk/>
            <pc:sldMk cId="2632587700" sldId="662"/>
            <ac:cxnSpMk id="16" creationId="{527EDF73-CAC9-4D40-9100-A0BE51D9D056}"/>
          </ac:cxnSpMkLst>
        </pc:cxnChg>
        <pc:cxnChg chg="del">
          <ac:chgData name="Isabelle Tournier" userId="2a849b1f-878a-484a-8c77-60e15d41bf9b" providerId="ADAL" clId="{847CDFAB-57A3-4D5C-96ED-9FBE5D669CC0}" dt="2022-02-08T14:28:07.508" v="196" actId="478"/>
          <ac:cxnSpMkLst>
            <pc:docMk/>
            <pc:sldMk cId="2632587700" sldId="662"/>
            <ac:cxnSpMk id="33" creationId="{25BD9B04-870E-4EB3-B550-39E8ECB66D1F}"/>
          </ac:cxnSpMkLst>
        </pc:cxnChg>
      </pc:sldChg>
      <pc:sldChg chg="del">
        <pc:chgData name="Isabelle Tournier" userId="2a849b1f-878a-484a-8c77-60e15d41bf9b" providerId="ADAL" clId="{847CDFAB-57A3-4D5C-96ED-9FBE5D669CC0}" dt="2022-02-08T14:16:58.992" v="192" actId="47"/>
        <pc:sldMkLst>
          <pc:docMk/>
          <pc:sldMk cId="3571279117" sldId="662"/>
        </pc:sldMkLst>
      </pc:sldChg>
      <pc:sldChg chg="addSp delSp modSp new mod setBg">
        <pc:chgData name="Isabelle Tournier" userId="2a849b1f-878a-484a-8c77-60e15d41bf9b" providerId="ADAL" clId="{847CDFAB-57A3-4D5C-96ED-9FBE5D669CC0}" dt="2022-02-08T16:19:28.830" v="1379" actId="1076"/>
        <pc:sldMkLst>
          <pc:docMk/>
          <pc:sldMk cId="176036299" sldId="663"/>
        </pc:sldMkLst>
        <pc:spChg chg="del">
          <ac:chgData name="Isabelle Tournier" userId="2a849b1f-878a-484a-8c77-60e15d41bf9b" providerId="ADAL" clId="{847CDFAB-57A3-4D5C-96ED-9FBE5D669CC0}" dt="2022-02-08T16:10:06.592" v="1320" actId="478"/>
          <ac:spMkLst>
            <pc:docMk/>
            <pc:sldMk cId="176036299" sldId="663"/>
            <ac:spMk id="2" creationId="{B4A69AAF-8150-439B-9867-70AF95CA45D3}"/>
          </ac:spMkLst>
        </pc:spChg>
        <pc:spChg chg="del">
          <ac:chgData name="Isabelle Tournier" userId="2a849b1f-878a-484a-8c77-60e15d41bf9b" providerId="ADAL" clId="{847CDFAB-57A3-4D5C-96ED-9FBE5D669CC0}" dt="2022-02-08T16:10:08.789" v="1321" actId="478"/>
          <ac:spMkLst>
            <pc:docMk/>
            <pc:sldMk cId="176036299" sldId="663"/>
            <ac:spMk id="3" creationId="{A02D5B5C-4435-4438-8B78-1F374E52EC0E}"/>
          </ac:spMkLst>
        </pc:spChg>
        <pc:spChg chg="add del">
          <ac:chgData name="Isabelle Tournier" userId="2a849b1f-878a-484a-8c77-60e15d41bf9b" providerId="ADAL" clId="{847CDFAB-57A3-4D5C-96ED-9FBE5D669CC0}" dt="2022-02-08T16:10:54.079" v="1330" actId="26606"/>
          <ac:spMkLst>
            <pc:docMk/>
            <pc:sldMk cId="176036299" sldId="663"/>
            <ac:spMk id="11" creationId="{AB8C311F-7253-4AED-9701-7FC0708C41C7}"/>
          </ac:spMkLst>
        </pc:spChg>
        <pc:spChg chg="add del">
          <ac:chgData name="Isabelle Tournier" userId="2a849b1f-878a-484a-8c77-60e15d41bf9b" providerId="ADAL" clId="{847CDFAB-57A3-4D5C-96ED-9FBE5D669CC0}" dt="2022-02-08T16:10:54.079" v="1330" actId="26606"/>
          <ac:spMkLst>
            <pc:docMk/>
            <pc:sldMk cId="176036299" sldId="663"/>
            <ac:spMk id="13" creationId="{E2384209-CB15-4CDF-9D31-C44FD9A3F20D}"/>
          </ac:spMkLst>
        </pc:spChg>
        <pc:spChg chg="add del">
          <ac:chgData name="Isabelle Tournier" userId="2a849b1f-878a-484a-8c77-60e15d41bf9b" providerId="ADAL" clId="{847CDFAB-57A3-4D5C-96ED-9FBE5D669CC0}" dt="2022-02-08T16:11:18.856" v="1339" actId="26606"/>
          <ac:spMkLst>
            <pc:docMk/>
            <pc:sldMk cId="176036299" sldId="663"/>
            <ac:spMk id="14" creationId="{A9F529C3-C941-49FD-8C67-82F134F64BDB}"/>
          </ac:spMkLst>
        </pc:spChg>
        <pc:spChg chg="add del">
          <ac:chgData name="Isabelle Tournier" userId="2a849b1f-878a-484a-8c77-60e15d41bf9b" providerId="ADAL" clId="{847CDFAB-57A3-4D5C-96ED-9FBE5D669CC0}" dt="2022-02-08T16:10:54.079" v="1330" actId="26606"/>
          <ac:spMkLst>
            <pc:docMk/>
            <pc:sldMk cId="176036299" sldId="663"/>
            <ac:spMk id="15" creationId="{2633B3B5-CC90-43F0-8714-D31D1F3F0209}"/>
          </ac:spMkLst>
        </pc:spChg>
        <pc:spChg chg="add del">
          <ac:chgData name="Isabelle Tournier" userId="2a849b1f-878a-484a-8c77-60e15d41bf9b" providerId="ADAL" clId="{847CDFAB-57A3-4D5C-96ED-9FBE5D669CC0}" dt="2022-02-08T16:11:18.856" v="1339" actId="26606"/>
          <ac:spMkLst>
            <pc:docMk/>
            <pc:sldMk cId="176036299" sldId="663"/>
            <ac:spMk id="16" creationId="{20586029-32A0-47E5-9AEC-AE3ABA6B94D0}"/>
          </ac:spMkLst>
        </pc:spChg>
        <pc:spChg chg="add del">
          <ac:chgData name="Isabelle Tournier" userId="2a849b1f-878a-484a-8c77-60e15d41bf9b" providerId="ADAL" clId="{847CDFAB-57A3-4D5C-96ED-9FBE5D669CC0}" dt="2022-02-08T16:10:54.079" v="1330" actId="26606"/>
          <ac:spMkLst>
            <pc:docMk/>
            <pc:sldMk cId="176036299" sldId="663"/>
            <ac:spMk id="17" creationId="{A8D57A06-A426-446D-B02C-A2DC6B62E45E}"/>
          </ac:spMkLst>
        </pc:spChg>
        <pc:spChg chg="add mod">
          <ac:chgData name="Isabelle Tournier" userId="2a849b1f-878a-484a-8c77-60e15d41bf9b" providerId="ADAL" clId="{847CDFAB-57A3-4D5C-96ED-9FBE5D669CC0}" dt="2022-02-08T16:19:22.679" v="1376" actId="14100"/>
          <ac:spMkLst>
            <pc:docMk/>
            <pc:sldMk cId="176036299" sldId="663"/>
            <ac:spMk id="20" creationId="{FE4EE182-F7C6-4F92-A7B4-46616EA25B75}"/>
          </ac:spMkLst>
        </pc:spChg>
        <pc:picChg chg="add del mod">
          <ac:chgData name="Isabelle Tournier" userId="2a849b1f-878a-484a-8c77-60e15d41bf9b" providerId="ADAL" clId="{847CDFAB-57A3-4D5C-96ED-9FBE5D669CC0}" dt="2022-02-08T16:09:52.834" v="1317" actId="478"/>
          <ac:picMkLst>
            <pc:docMk/>
            <pc:sldMk cId="176036299" sldId="663"/>
            <ac:picMk id="4" creationId="{8F6288D2-A688-4932-8927-A9228DDFCCF1}"/>
          </ac:picMkLst>
        </pc:picChg>
        <pc:picChg chg="add del mod">
          <ac:chgData name="Isabelle Tournier" userId="2a849b1f-878a-484a-8c77-60e15d41bf9b" providerId="ADAL" clId="{847CDFAB-57A3-4D5C-96ED-9FBE5D669CC0}" dt="2022-02-08T16:10:04.704" v="1319"/>
          <ac:picMkLst>
            <pc:docMk/>
            <pc:sldMk cId="176036299" sldId="663"/>
            <ac:picMk id="5" creationId="{97BF7685-417C-4D4E-BA5A-BE58494EBE16}"/>
          </ac:picMkLst>
        </pc:picChg>
        <pc:picChg chg="add mod ord">
          <ac:chgData name="Isabelle Tournier" userId="2a849b1f-878a-484a-8c77-60e15d41bf9b" providerId="ADAL" clId="{847CDFAB-57A3-4D5C-96ED-9FBE5D669CC0}" dt="2022-02-08T16:11:18.856" v="1339" actId="26606"/>
          <ac:picMkLst>
            <pc:docMk/>
            <pc:sldMk cId="176036299" sldId="663"/>
            <ac:picMk id="6" creationId="{F14CC6A2-3E31-4301-92A1-E10E66526F34}"/>
          </ac:picMkLst>
        </pc:picChg>
        <pc:picChg chg="add del mod">
          <ac:chgData name="Isabelle Tournier" userId="2a849b1f-878a-484a-8c77-60e15d41bf9b" providerId="ADAL" clId="{847CDFAB-57A3-4D5C-96ED-9FBE5D669CC0}" dt="2022-02-08T16:10:53.214" v="1329" actId="22"/>
          <ac:picMkLst>
            <pc:docMk/>
            <pc:sldMk cId="176036299" sldId="663"/>
            <ac:picMk id="8" creationId="{BD96C00F-EB9C-40DE-9E19-C0092695411B}"/>
          </ac:picMkLst>
        </pc:picChg>
        <pc:picChg chg="add mod">
          <ac:chgData name="Isabelle Tournier" userId="2a849b1f-878a-484a-8c77-60e15d41bf9b" providerId="ADAL" clId="{847CDFAB-57A3-4D5C-96ED-9FBE5D669CC0}" dt="2022-02-08T16:19:28.830" v="1379" actId="1076"/>
          <ac:picMkLst>
            <pc:docMk/>
            <pc:sldMk cId="176036299" sldId="663"/>
            <ac:picMk id="10" creationId="{71F4C07B-9855-4462-BFB0-021B61FDBC0B}"/>
          </ac:picMkLst>
        </pc:picChg>
        <pc:cxnChg chg="add del">
          <ac:chgData name="Isabelle Tournier" userId="2a849b1f-878a-484a-8c77-60e15d41bf9b" providerId="ADAL" clId="{847CDFAB-57A3-4D5C-96ED-9FBE5D669CC0}" dt="2022-02-08T16:11:13.737" v="1337" actId="26606"/>
          <ac:cxnSpMkLst>
            <pc:docMk/>
            <pc:sldMk cId="176036299" sldId="663"/>
            <ac:cxnSpMk id="12" creationId="{4D56677B-C0B7-4DAC-ACAD-8054FF1B599A}"/>
          </ac:cxnSpMkLst>
        </pc:cxnChg>
        <pc:cxnChg chg="add del">
          <ac:chgData name="Isabelle Tournier" userId="2a849b1f-878a-484a-8c77-60e15d41bf9b" providerId="ADAL" clId="{847CDFAB-57A3-4D5C-96ED-9FBE5D669CC0}" dt="2022-02-08T16:11:18.856" v="1339" actId="26606"/>
          <ac:cxnSpMkLst>
            <pc:docMk/>
            <pc:sldMk cId="176036299" sldId="663"/>
            <ac:cxnSpMk id="19" creationId="{8C730EAB-A532-4295-A302-FB4B90DB9F5E}"/>
          </ac:cxnSpMkLst>
        </pc:cxnChg>
      </pc:sldChg>
      <pc:sldChg chg="addSp delSp modSp del mod">
        <pc:chgData name="Isabelle Tournier" userId="2a849b1f-878a-484a-8c77-60e15d41bf9b" providerId="ADAL" clId="{847CDFAB-57A3-4D5C-96ED-9FBE5D669CC0}" dt="2022-02-08T16:21:23.491" v="1433" actId="47"/>
        <pc:sldMkLst>
          <pc:docMk/>
          <pc:sldMk cId="570050954" sldId="664"/>
        </pc:sldMkLst>
        <pc:spChg chg="add mod">
          <ac:chgData name="Isabelle Tournier" userId="2a849b1f-878a-484a-8c77-60e15d41bf9b" providerId="ADAL" clId="{847CDFAB-57A3-4D5C-96ED-9FBE5D669CC0}" dt="2022-02-08T16:18:04.135" v="1359"/>
          <ac:spMkLst>
            <pc:docMk/>
            <pc:sldMk cId="570050954" sldId="664"/>
            <ac:spMk id="7" creationId="{E6464632-9ED9-471D-89FD-600D941AD6B9}"/>
          </ac:spMkLst>
        </pc:spChg>
        <pc:picChg chg="add mod">
          <ac:chgData name="Isabelle Tournier" userId="2a849b1f-878a-484a-8c77-60e15d41bf9b" providerId="ADAL" clId="{847CDFAB-57A3-4D5C-96ED-9FBE5D669CC0}" dt="2022-02-08T16:17:17.506" v="1356" actId="14100"/>
          <ac:picMkLst>
            <pc:docMk/>
            <pc:sldMk cId="570050954" sldId="664"/>
            <ac:picMk id="4" creationId="{971E5792-AB33-4F18-9E9F-E86DD07292C6}"/>
          </ac:picMkLst>
        </pc:picChg>
        <pc:picChg chg="add mod">
          <ac:chgData name="Isabelle Tournier" userId="2a849b1f-878a-484a-8c77-60e15d41bf9b" providerId="ADAL" clId="{847CDFAB-57A3-4D5C-96ED-9FBE5D669CC0}" dt="2022-02-08T16:17:20.896" v="1358" actId="1076"/>
          <ac:picMkLst>
            <pc:docMk/>
            <pc:sldMk cId="570050954" sldId="664"/>
            <ac:picMk id="5" creationId="{346186EF-4D1A-4749-8263-2EC5295544FE}"/>
          </ac:picMkLst>
        </pc:picChg>
        <pc:picChg chg="del">
          <ac:chgData name="Isabelle Tournier" userId="2a849b1f-878a-484a-8c77-60e15d41bf9b" providerId="ADAL" clId="{847CDFAB-57A3-4D5C-96ED-9FBE5D669CC0}" dt="2022-02-08T16:15:26.656" v="1355" actId="478"/>
          <ac:picMkLst>
            <pc:docMk/>
            <pc:sldMk cId="570050954" sldId="664"/>
            <ac:picMk id="6" creationId="{F14CC6A2-3E31-4301-92A1-E10E66526F34}"/>
          </ac:picMkLst>
        </pc:picChg>
        <pc:picChg chg="del">
          <ac:chgData name="Isabelle Tournier" userId="2a849b1f-878a-484a-8c77-60e15d41bf9b" providerId="ADAL" clId="{847CDFAB-57A3-4D5C-96ED-9FBE5D669CC0}" dt="2022-02-08T16:14:14.795" v="1346" actId="478"/>
          <ac:picMkLst>
            <pc:docMk/>
            <pc:sldMk cId="570050954" sldId="664"/>
            <ac:picMk id="10" creationId="{71F4C07B-9855-4462-BFB0-021B61FDBC0B}"/>
          </ac:picMkLst>
        </pc:picChg>
      </pc:sldChg>
      <pc:sldChg chg="new del">
        <pc:chgData name="Isabelle Tournier" userId="2a849b1f-878a-484a-8c77-60e15d41bf9b" providerId="ADAL" clId="{847CDFAB-57A3-4D5C-96ED-9FBE5D669CC0}" dt="2022-02-08T16:14:06.138" v="1345" actId="680"/>
        <pc:sldMkLst>
          <pc:docMk/>
          <pc:sldMk cId="3044621710" sldId="664"/>
        </pc:sldMkLst>
      </pc:sldChg>
      <pc:sldChg chg="addSp delSp modSp mod">
        <pc:chgData name="Isabelle Tournier" userId="2a849b1f-878a-484a-8c77-60e15d41bf9b" providerId="ADAL" clId="{847CDFAB-57A3-4D5C-96ED-9FBE5D669CC0}" dt="2022-02-08T16:21:44.959" v="1434" actId="1076"/>
        <pc:sldMkLst>
          <pc:docMk/>
          <pc:sldMk cId="3424341596" sldId="665"/>
        </pc:sldMkLst>
        <pc:spChg chg="add mod">
          <ac:chgData name="Isabelle Tournier" userId="2a849b1f-878a-484a-8c77-60e15d41bf9b" providerId="ADAL" clId="{847CDFAB-57A3-4D5C-96ED-9FBE5D669CC0}" dt="2022-02-08T16:21:20.788" v="1432"/>
          <ac:spMkLst>
            <pc:docMk/>
            <pc:sldMk cId="3424341596" sldId="665"/>
            <ac:spMk id="8" creationId="{EF9456AB-00FE-4E54-B856-D61F6CF162A7}"/>
          </ac:spMkLst>
        </pc:spChg>
        <pc:spChg chg="mod">
          <ac:chgData name="Isabelle Tournier" userId="2a849b1f-878a-484a-8c77-60e15d41bf9b" providerId="ADAL" clId="{847CDFAB-57A3-4D5C-96ED-9FBE5D669CC0}" dt="2022-02-08T16:20:44.499" v="1428" actId="14100"/>
          <ac:spMkLst>
            <pc:docMk/>
            <pc:sldMk cId="3424341596" sldId="665"/>
            <ac:spMk id="20" creationId="{FE4EE182-F7C6-4F92-A7B4-46616EA25B75}"/>
          </ac:spMkLst>
        </pc:spChg>
        <pc:picChg chg="add mod">
          <ac:chgData name="Isabelle Tournier" userId="2a849b1f-878a-484a-8c77-60e15d41bf9b" providerId="ADAL" clId="{847CDFAB-57A3-4D5C-96ED-9FBE5D669CC0}" dt="2022-02-08T16:21:44.959" v="1434" actId="1076"/>
          <ac:picMkLst>
            <pc:docMk/>
            <pc:sldMk cId="3424341596" sldId="665"/>
            <ac:picMk id="5" creationId="{4A683CA9-65C4-48A1-9C72-95A5CEA86196}"/>
          </ac:picMkLst>
        </pc:picChg>
        <pc:picChg chg="add mod">
          <ac:chgData name="Isabelle Tournier" userId="2a849b1f-878a-484a-8c77-60e15d41bf9b" providerId="ADAL" clId="{847CDFAB-57A3-4D5C-96ED-9FBE5D669CC0}" dt="2022-02-08T16:21:07.829" v="1431"/>
          <ac:picMkLst>
            <pc:docMk/>
            <pc:sldMk cId="3424341596" sldId="665"/>
            <ac:picMk id="7" creationId="{CEA36273-BE99-490F-B714-DD709C119DA8}"/>
          </ac:picMkLst>
        </pc:picChg>
        <pc:picChg chg="del">
          <ac:chgData name="Isabelle Tournier" userId="2a849b1f-878a-484a-8c77-60e15d41bf9b" providerId="ADAL" clId="{847CDFAB-57A3-4D5C-96ED-9FBE5D669CC0}" dt="2022-02-08T16:20:46.558" v="1429" actId="478"/>
          <ac:picMkLst>
            <pc:docMk/>
            <pc:sldMk cId="3424341596" sldId="665"/>
            <ac:picMk id="10" creationId="{71F4C07B-9855-4462-BFB0-021B61FDBC0B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0F6A9D-9E4C-46D8-B7FB-D990A8D7D39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967CB346-2F1A-45DF-BCA9-B2B5FC8D6865}">
      <dgm:prSet phldrT="[Text]" custT="1"/>
      <dgm:spPr/>
      <dgm:t>
        <a:bodyPr/>
        <a:lstStyle/>
        <a:p>
          <a:r>
            <a:rPr lang="en-GB" sz="2400" b="1" dirty="0">
              <a:latin typeface="Seaford"/>
            </a:rPr>
            <a:t>Interviews</a:t>
          </a:r>
        </a:p>
        <a:p>
          <a:r>
            <a:rPr lang="en-GB" sz="2000" dirty="0">
              <a:latin typeface="Seaford"/>
            </a:rPr>
            <a:t> Preferences, barriers, and facilitators to participation </a:t>
          </a:r>
        </a:p>
      </dgm:t>
    </dgm:pt>
    <dgm:pt modelId="{AA757089-13DF-4FFD-B77E-CB39B96DEA0F}" type="parTrans" cxnId="{3758C4CB-DBB0-49AA-A4ED-A22F32621CC7}">
      <dgm:prSet/>
      <dgm:spPr/>
      <dgm:t>
        <a:bodyPr/>
        <a:lstStyle/>
        <a:p>
          <a:endParaRPr lang="en-GB"/>
        </a:p>
      </dgm:t>
    </dgm:pt>
    <dgm:pt modelId="{8AC1B137-2073-40FE-A79D-A430BFD78E8C}" type="sibTrans" cxnId="{3758C4CB-DBB0-49AA-A4ED-A22F32621CC7}">
      <dgm:prSet/>
      <dgm:spPr/>
      <dgm:t>
        <a:bodyPr/>
        <a:lstStyle/>
        <a:p>
          <a:endParaRPr lang="en-GB"/>
        </a:p>
      </dgm:t>
    </dgm:pt>
    <dgm:pt modelId="{90BB2242-C30D-49DE-BF12-54836F5D47E5}">
      <dgm:prSet phldrT="[Text]" custT="1"/>
      <dgm:spPr/>
      <dgm:t>
        <a:bodyPr/>
        <a:lstStyle/>
        <a:p>
          <a:r>
            <a:rPr lang="en-GB" sz="2400" b="1" dirty="0">
              <a:latin typeface="Seaford"/>
            </a:rPr>
            <a:t>Co-design workshops</a:t>
          </a:r>
        </a:p>
        <a:p>
          <a:r>
            <a:rPr lang="en-GB" sz="2000" dirty="0">
              <a:latin typeface="Seaford"/>
            </a:rPr>
            <a:t>Working together to design potential tools/services</a:t>
          </a:r>
        </a:p>
      </dgm:t>
    </dgm:pt>
    <dgm:pt modelId="{D632581A-E291-465D-AE74-50B03A9E0BDD}" type="parTrans" cxnId="{1998576A-FD59-4CE4-BB42-BD3EDDD064E3}">
      <dgm:prSet/>
      <dgm:spPr/>
      <dgm:t>
        <a:bodyPr/>
        <a:lstStyle/>
        <a:p>
          <a:endParaRPr lang="en-GB"/>
        </a:p>
      </dgm:t>
    </dgm:pt>
    <dgm:pt modelId="{19539769-58BD-432A-9E87-B96DCC9D4101}" type="sibTrans" cxnId="{1998576A-FD59-4CE4-BB42-BD3EDDD064E3}">
      <dgm:prSet/>
      <dgm:spPr/>
      <dgm:t>
        <a:bodyPr/>
        <a:lstStyle/>
        <a:p>
          <a:endParaRPr lang="en-GB"/>
        </a:p>
      </dgm:t>
    </dgm:pt>
    <dgm:pt modelId="{1305B6CB-A574-4AD1-962A-2A0470D2C683}">
      <dgm:prSet phldrT="[Text]" custT="1"/>
      <dgm:spPr/>
      <dgm:t>
        <a:bodyPr/>
        <a:lstStyle/>
        <a:p>
          <a:r>
            <a:rPr lang="en-GB" sz="2400" b="1" dirty="0">
              <a:latin typeface="Seaford"/>
            </a:rPr>
            <a:t>IDoService evaluation</a:t>
          </a:r>
        </a:p>
        <a:p>
          <a:r>
            <a:rPr lang="en-GB" sz="2000" dirty="0">
              <a:latin typeface="Seaford"/>
            </a:rPr>
            <a:t>Feedback regarding prototypes (perceived usefulness, usability,…) </a:t>
          </a:r>
        </a:p>
      </dgm:t>
    </dgm:pt>
    <dgm:pt modelId="{0769D192-49BC-4674-9A20-DBD7B2148FB3}" type="parTrans" cxnId="{98EACC76-E69E-4552-A604-E6CF8920A1C2}">
      <dgm:prSet/>
      <dgm:spPr/>
      <dgm:t>
        <a:bodyPr/>
        <a:lstStyle/>
        <a:p>
          <a:endParaRPr lang="en-GB"/>
        </a:p>
      </dgm:t>
    </dgm:pt>
    <dgm:pt modelId="{9B84A8D3-BD31-4FCC-B726-6667B7A2E64C}" type="sibTrans" cxnId="{98EACC76-E69E-4552-A604-E6CF8920A1C2}">
      <dgm:prSet/>
      <dgm:spPr/>
      <dgm:t>
        <a:bodyPr/>
        <a:lstStyle/>
        <a:p>
          <a:endParaRPr lang="en-GB"/>
        </a:p>
      </dgm:t>
    </dgm:pt>
    <dgm:pt modelId="{212F1AA7-E001-4FF5-980B-5A9F84AEE3E0}" type="pres">
      <dgm:prSet presAssocID="{C00F6A9D-9E4C-46D8-B7FB-D990A8D7D39F}" presName="linearFlow" presStyleCnt="0">
        <dgm:presLayoutVars>
          <dgm:dir/>
          <dgm:resizeHandles val="exact"/>
        </dgm:presLayoutVars>
      </dgm:prSet>
      <dgm:spPr/>
    </dgm:pt>
    <dgm:pt modelId="{50757245-BDFA-4FC6-B8E9-3D3F0B23CDA8}" type="pres">
      <dgm:prSet presAssocID="{967CB346-2F1A-45DF-BCA9-B2B5FC8D6865}" presName="composite" presStyleCnt="0"/>
      <dgm:spPr/>
    </dgm:pt>
    <dgm:pt modelId="{D97D09DE-4F7B-479D-B435-30C1843235E9}" type="pres">
      <dgm:prSet presAssocID="{967CB346-2F1A-45DF-BCA9-B2B5FC8D6865}" presName="imgShp" presStyleLbl="fgImgPlace1" presStyleIdx="0" presStyleCnt="3" custLinFactNeighborX="-28590" custLinFactNeighborY="-102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</dgm:spPr>
    </dgm:pt>
    <dgm:pt modelId="{94870F70-501C-4E22-9E24-E8FB64DEE17D}" type="pres">
      <dgm:prSet presAssocID="{967CB346-2F1A-45DF-BCA9-B2B5FC8D6865}" presName="txShp" presStyleLbl="node1" presStyleIdx="0" presStyleCnt="3" custScaleX="113637">
        <dgm:presLayoutVars>
          <dgm:bulletEnabled val="1"/>
        </dgm:presLayoutVars>
      </dgm:prSet>
      <dgm:spPr/>
    </dgm:pt>
    <dgm:pt modelId="{DDAECDE5-8DE5-4A43-A3F5-FA06B0531C40}" type="pres">
      <dgm:prSet presAssocID="{8AC1B137-2073-40FE-A79D-A430BFD78E8C}" presName="spacing" presStyleCnt="0"/>
      <dgm:spPr/>
    </dgm:pt>
    <dgm:pt modelId="{3242D242-DAE0-4F0D-9DC5-5D83E04F182E}" type="pres">
      <dgm:prSet presAssocID="{90BB2242-C30D-49DE-BF12-54836F5D47E5}" presName="composite" presStyleCnt="0"/>
      <dgm:spPr/>
    </dgm:pt>
    <dgm:pt modelId="{96A2925D-36F6-45C6-964E-F5BC5E056F9E}" type="pres">
      <dgm:prSet presAssocID="{90BB2242-C30D-49DE-BF12-54836F5D47E5}" presName="imgShp" presStyleLbl="fgImgPlace1" presStyleIdx="1" presStyleCnt="3" custLinFactNeighborX="-29611" custLinFactNeighborY="-1021"/>
      <dgm:spPr>
        <a:blipFill>
          <a:blip xmlns:r="http://schemas.openxmlformats.org/officeDocument/2006/relationships" r:embed="rId2"/>
          <a:srcRect/>
          <a:stretch>
            <a:fillRect l="-12000" r="-12000"/>
          </a:stretch>
        </a:blipFill>
      </dgm:spPr>
    </dgm:pt>
    <dgm:pt modelId="{137A6FE2-D714-4633-9355-BB362358E87D}" type="pres">
      <dgm:prSet presAssocID="{90BB2242-C30D-49DE-BF12-54836F5D47E5}" presName="txShp" presStyleLbl="node1" presStyleIdx="1" presStyleCnt="3" custScaleX="115402">
        <dgm:presLayoutVars>
          <dgm:bulletEnabled val="1"/>
        </dgm:presLayoutVars>
      </dgm:prSet>
      <dgm:spPr/>
    </dgm:pt>
    <dgm:pt modelId="{A1975EF2-36AF-4B11-B9B9-57F3D726EEAC}" type="pres">
      <dgm:prSet presAssocID="{19539769-58BD-432A-9E87-B96DCC9D4101}" presName="spacing" presStyleCnt="0"/>
      <dgm:spPr/>
    </dgm:pt>
    <dgm:pt modelId="{E2802A64-14EF-4EA7-A21C-4BB215A5386F}" type="pres">
      <dgm:prSet presAssocID="{1305B6CB-A574-4AD1-962A-2A0470D2C683}" presName="composite" presStyleCnt="0"/>
      <dgm:spPr/>
    </dgm:pt>
    <dgm:pt modelId="{FA9B8692-4B8F-4E15-8275-CEBF47A92D9B}" type="pres">
      <dgm:prSet presAssocID="{1305B6CB-A574-4AD1-962A-2A0470D2C683}" presName="imgShp" presStyleLbl="fgImgPlace1" presStyleIdx="2" presStyleCnt="3" custLinFactNeighborX="-33696" custLinFactNeighborY="-102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</dgm:spPr>
    </dgm:pt>
    <dgm:pt modelId="{BEF3DCA7-FF7F-4FE3-8844-91E2648CB03C}" type="pres">
      <dgm:prSet presAssocID="{1305B6CB-A574-4AD1-962A-2A0470D2C683}" presName="txShp" presStyleLbl="node1" presStyleIdx="2" presStyleCnt="3" custScaleX="116776">
        <dgm:presLayoutVars>
          <dgm:bulletEnabled val="1"/>
        </dgm:presLayoutVars>
      </dgm:prSet>
      <dgm:spPr/>
    </dgm:pt>
  </dgm:ptLst>
  <dgm:cxnLst>
    <dgm:cxn modelId="{F6DEF63A-CFCD-4235-8C7F-5724DCAB3E5F}" type="presOf" srcId="{90BB2242-C30D-49DE-BF12-54836F5D47E5}" destId="{137A6FE2-D714-4633-9355-BB362358E87D}" srcOrd="0" destOrd="0" presId="urn:microsoft.com/office/officeart/2005/8/layout/vList3"/>
    <dgm:cxn modelId="{9DC86447-3149-41EE-A18B-8F42BF56024D}" type="presOf" srcId="{967CB346-2F1A-45DF-BCA9-B2B5FC8D6865}" destId="{94870F70-501C-4E22-9E24-E8FB64DEE17D}" srcOrd="0" destOrd="0" presId="urn:microsoft.com/office/officeart/2005/8/layout/vList3"/>
    <dgm:cxn modelId="{1998576A-FD59-4CE4-BB42-BD3EDDD064E3}" srcId="{C00F6A9D-9E4C-46D8-B7FB-D990A8D7D39F}" destId="{90BB2242-C30D-49DE-BF12-54836F5D47E5}" srcOrd="1" destOrd="0" parTransId="{D632581A-E291-465D-AE74-50B03A9E0BDD}" sibTransId="{19539769-58BD-432A-9E87-B96DCC9D4101}"/>
    <dgm:cxn modelId="{98EACC76-E69E-4552-A604-E6CF8920A1C2}" srcId="{C00F6A9D-9E4C-46D8-B7FB-D990A8D7D39F}" destId="{1305B6CB-A574-4AD1-962A-2A0470D2C683}" srcOrd="2" destOrd="0" parTransId="{0769D192-49BC-4674-9A20-DBD7B2148FB3}" sibTransId="{9B84A8D3-BD31-4FCC-B726-6667B7A2E64C}"/>
    <dgm:cxn modelId="{755C157F-3CC4-4896-BF6C-A4F49A40C191}" type="presOf" srcId="{C00F6A9D-9E4C-46D8-B7FB-D990A8D7D39F}" destId="{212F1AA7-E001-4FF5-980B-5A9F84AEE3E0}" srcOrd="0" destOrd="0" presId="urn:microsoft.com/office/officeart/2005/8/layout/vList3"/>
    <dgm:cxn modelId="{F5ACFFB9-3C34-4C31-8C1D-292CBCE5B7BA}" type="presOf" srcId="{1305B6CB-A574-4AD1-962A-2A0470D2C683}" destId="{BEF3DCA7-FF7F-4FE3-8844-91E2648CB03C}" srcOrd="0" destOrd="0" presId="urn:microsoft.com/office/officeart/2005/8/layout/vList3"/>
    <dgm:cxn modelId="{3758C4CB-DBB0-49AA-A4ED-A22F32621CC7}" srcId="{C00F6A9D-9E4C-46D8-B7FB-D990A8D7D39F}" destId="{967CB346-2F1A-45DF-BCA9-B2B5FC8D6865}" srcOrd="0" destOrd="0" parTransId="{AA757089-13DF-4FFD-B77E-CB39B96DEA0F}" sibTransId="{8AC1B137-2073-40FE-A79D-A430BFD78E8C}"/>
    <dgm:cxn modelId="{5ABE35F9-5CB3-471F-82F0-D4C821FA7140}" type="presParOf" srcId="{212F1AA7-E001-4FF5-980B-5A9F84AEE3E0}" destId="{50757245-BDFA-4FC6-B8E9-3D3F0B23CDA8}" srcOrd="0" destOrd="0" presId="urn:microsoft.com/office/officeart/2005/8/layout/vList3"/>
    <dgm:cxn modelId="{08AA0E65-1B58-4480-8E6C-53F432A2AA95}" type="presParOf" srcId="{50757245-BDFA-4FC6-B8E9-3D3F0B23CDA8}" destId="{D97D09DE-4F7B-479D-B435-30C1843235E9}" srcOrd="0" destOrd="0" presId="urn:microsoft.com/office/officeart/2005/8/layout/vList3"/>
    <dgm:cxn modelId="{B4737343-4F94-4C87-B80E-2BEBDDD2B0A0}" type="presParOf" srcId="{50757245-BDFA-4FC6-B8E9-3D3F0B23CDA8}" destId="{94870F70-501C-4E22-9E24-E8FB64DEE17D}" srcOrd="1" destOrd="0" presId="urn:microsoft.com/office/officeart/2005/8/layout/vList3"/>
    <dgm:cxn modelId="{9A1530ED-FE57-4167-9677-2C3C9A452A9E}" type="presParOf" srcId="{212F1AA7-E001-4FF5-980B-5A9F84AEE3E0}" destId="{DDAECDE5-8DE5-4A43-A3F5-FA06B0531C40}" srcOrd="1" destOrd="0" presId="urn:microsoft.com/office/officeart/2005/8/layout/vList3"/>
    <dgm:cxn modelId="{CD908FCC-B558-4928-829E-0125ABE44E3E}" type="presParOf" srcId="{212F1AA7-E001-4FF5-980B-5A9F84AEE3E0}" destId="{3242D242-DAE0-4F0D-9DC5-5D83E04F182E}" srcOrd="2" destOrd="0" presId="urn:microsoft.com/office/officeart/2005/8/layout/vList3"/>
    <dgm:cxn modelId="{31272947-E8FA-4729-9C01-0AA93E0342F6}" type="presParOf" srcId="{3242D242-DAE0-4F0D-9DC5-5D83E04F182E}" destId="{96A2925D-36F6-45C6-964E-F5BC5E056F9E}" srcOrd="0" destOrd="0" presId="urn:microsoft.com/office/officeart/2005/8/layout/vList3"/>
    <dgm:cxn modelId="{9FDC0F41-F5F0-4082-9F20-1CC5E2B3F349}" type="presParOf" srcId="{3242D242-DAE0-4F0D-9DC5-5D83E04F182E}" destId="{137A6FE2-D714-4633-9355-BB362358E87D}" srcOrd="1" destOrd="0" presId="urn:microsoft.com/office/officeart/2005/8/layout/vList3"/>
    <dgm:cxn modelId="{CD640C7E-2767-4B52-B89C-B1F31B767C82}" type="presParOf" srcId="{212F1AA7-E001-4FF5-980B-5A9F84AEE3E0}" destId="{A1975EF2-36AF-4B11-B9B9-57F3D726EEAC}" srcOrd="3" destOrd="0" presId="urn:microsoft.com/office/officeart/2005/8/layout/vList3"/>
    <dgm:cxn modelId="{4C356CF3-91BD-4262-A372-AEAA96D1A66E}" type="presParOf" srcId="{212F1AA7-E001-4FF5-980B-5A9F84AEE3E0}" destId="{E2802A64-14EF-4EA7-A21C-4BB215A5386F}" srcOrd="4" destOrd="0" presId="urn:microsoft.com/office/officeart/2005/8/layout/vList3"/>
    <dgm:cxn modelId="{78FF833B-8E78-461F-8A4B-DE00ADFCB385}" type="presParOf" srcId="{E2802A64-14EF-4EA7-A21C-4BB215A5386F}" destId="{FA9B8692-4B8F-4E15-8275-CEBF47A92D9B}" srcOrd="0" destOrd="0" presId="urn:microsoft.com/office/officeart/2005/8/layout/vList3"/>
    <dgm:cxn modelId="{E035C303-F926-4450-BBD9-863E981D74B8}" type="presParOf" srcId="{E2802A64-14EF-4EA7-A21C-4BB215A5386F}" destId="{BEF3DCA7-FF7F-4FE3-8844-91E2648CB03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870F70-501C-4E22-9E24-E8FB64DEE17D}">
      <dsp:nvSpPr>
        <dsp:cNvPr id="0" name=""/>
        <dsp:cNvSpPr/>
      </dsp:nvSpPr>
      <dsp:spPr>
        <a:xfrm rot="10800000">
          <a:off x="1354380" y="2406"/>
          <a:ext cx="8238904" cy="107894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784" tIns="91440" rIns="170688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latin typeface="Seaford"/>
            </a:rPr>
            <a:t>Interviews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Seaford"/>
            </a:rPr>
            <a:t> Preferences, barriers, and facilitators to participation </a:t>
          </a:r>
        </a:p>
      </dsp:txBody>
      <dsp:txXfrm rot="10800000">
        <a:off x="1624115" y="2406"/>
        <a:ext cx="7969169" cy="1078942"/>
      </dsp:txXfrm>
    </dsp:sp>
    <dsp:sp modelId="{D97D09DE-4F7B-479D-B435-30C1843235E9}">
      <dsp:nvSpPr>
        <dsp:cNvPr id="0" name=""/>
        <dsp:cNvSpPr/>
      </dsp:nvSpPr>
      <dsp:spPr>
        <a:xfrm>
          <a:off x="1000794" y="0"/>
          <a:ext cx="1078942" cy="107894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9000" r="-9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7A6FE2-D714-4633-9355-BB362358E87D}">
      <dsp:nvSpPr>
        <dsp:cNvPr id="0" name=""/>
        <dsp:cNvSpPr/>
      </dsp:nvSpPr>
      <dsp:spPr>
        <a:xfrm rot="10800000">
          <a:off x="1267839" y="1362241"/>
          <a:ext cx="8366870" cy="107894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784" tIns="91440" rIns="170688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latin typeface="Seaford"/>
            </a:rPr>
            <a:t>Co-design workshops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Seaford"/>
            </a:rPr>
            <a:t>Working together to design potential tools/services</a:t>
          </a:r>
        </a:p>
      </dsp:txBody>
      <dsp:txXfrm rot="10800000">
        <a:off x="1537574" y="1362241"/>
        <a:ext cx="8097135" cy="1078942"/>
      </dsp:txXfrm>
    </dsp:sp>
    <dsp:sp modelId="{96A2925D-36F6-45C6-964E-F5BC5E056F9E}">
      <dsp:nvSpPr>
        <dsp:cNvPr id="0" name=""/>
        <dsp:cNvSpPr/>
      </dsp:nvSpPr>
      <dsp:spPr>
        <a:xfrm>
          <a:off x="967220" y="1351225"/>
          <a:ext cx="1078942" cy="1078942"/>
        </a:xfrm>
        <a:prstGeom prst="ellipse">
          <a:avLst/>
        </a:prstGeom>
        <a:blipFill>
          <a:blip xmlns:r="http://schemas.openxmlformats.org/officeDocument/2006/relationships" r:embed="rId2"/>
          <a:srcRect/>
          <a:stretch>
            <a:fillRect l="-12000" r="-12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F3DCA7-FF7F-4FE3-8844-91E2648CB03C}">
      <dsp:nvSpPr>
        <dsp:cNvPr id="0" name=""/>
        <dsp:cNvSpPr/>
      </dsp:nvSpPr>
      <dsp:spPr>
        <a:xfrm rot="10800000">
          <a:off x="1218030" y="2722076"/>
          <a:ext cx="8466487" cy="107894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784" tIns="91440" rIns="170688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latin typeface="Seaford"/>
            </a:rPr>
            <a:t>IDoService evaluation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>
              <a:latin typeface="Seaford"/>
            </a:rPr>
            <a:t>Feedback regarding prototypes (perceived usefulness, usability,…) </a:t>
          </a:r>
        </a:p>
      </dsp:txBody>
      <dsp:txXfrm rot="10800000">
        <a:off x="1487765" y="2722076"/>
        <a:ext cx="8196752" cy="1078942"/>
      </dsp:txXfrm>
    </dsp:sp>
    <dsp:sp modelId="{FA9B8692-4B8F-4E15-8275-CEBF47A92D9B}">
      <dsp:nvSpPr>
        <dsp:cNvPr id="0" name=""/>
        <dsp:cNvSpPr/>
      </dsp:nvSpPr>
      <dsp:spPr>
        <a:xfrm>
          <a:off x="923145" y="2711060"/>
          <a:ext cx="1078942" cy="107894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000" b="-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05010-FA61-4469-BC15-0640B803C40E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17320-2F15-492F-8159-7124630DCF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12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6987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6817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D17320-2F15-492F-8159-7124630DCF1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888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" indent="0" algn="just">
              <a:buNone/>
            </a:pPr>
            <a:r>
              <a:rPr lang="en-GB" sz="12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200" b="1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IDoService project </a:t>
            </a:r>
            <a:r>
              <a:rPr lang="en-GB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aims to develop tools to support people living with mild dementia to plan, connect with and participate in activities they enjoy – implemented in Greater Manchester (2020-2022) </a:t>
            </a:r>
          </a:p>
          <a:p>
            <a:pPr marL="45720" indent="0" algn="just">
              <a:buNone/>
            </a:pPr>
            <a:endParaRPr lang="en-US" sz="1200" b="1" dirty="0">
              <a:solidFill>
                <a:srgbClr val="FF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 algn="just">
              <a:buNone/>
            </a:pPr>
            <a:r>
              <a:rPr lang="en-US" sz="1200" b="1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Meaningful activities: </a:t>
            </a:r>
          </a:p>
          <a:p>
            <a:pPr marL="171450" indent="-171450" algn="just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mbrace daily living activities but also leisure activities such as reading, singing, gardening, or arts and crafts (NICE, 2013). </a:t>
            </a:r>
          </a:p>
          <a:p>
            <a:pPr marL="171450" indent="-171450" algn="just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ailored to the person's needs and preferences. </a:t>
            </a:r>
          </a:p>
          <a:p>
            <a:pPr marL="171450" indent="-171450" algn="just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rovide emotional, creative, and intellectual stimulations (</a:t>
            </a:r>
            <a:r>
              <a:rPr lang="en-GB" sz="1200" dirty="0" err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Tuijt</a:t>
            </a:r>
            <a:r>
              <a:rPr lang="en-GB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2020).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39D4D6-6557-FD46-A323-F2451CEEE5F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340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39D4D6-6557-FD46-A323-F2451CEEE5F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633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39D4D6-6557-FD46-A323-F2451CEEE5F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448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39D4D6-6557-FD46-A323-F2451CEEE5F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709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39D4D6-6557-FD46-A323-F2451CEEE5F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9032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39D4D6-6557-FD46-A323-F2451CEEE5F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295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39D4D6-6557-FD46-A323-F2451CEEE5F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94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39D4D6-6557-FD46-A323-F2451CEEE5F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409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C056C-43A7-4FA2-8CDB-0E8422A338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E1E9B6-41F7-46E4-B147-45A4912CFA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F0272F-5A2B-49D4-A645-3AC0F1AB9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BB2C-CC39-46C5-BB67-0394CB99221D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789D0B-D8A3-4FB7-A9D4-A0CEFDE0A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C6B9C-82B0-40F1-A493-08D0A4DD4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BBD4-F843-4999-9580-9D6F95899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043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7339A-BF9F-4176-84E3-B8CEBD821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0F20C6-A15A-4F46-8D60-435BCDCD8E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7562F-E13F-42BE-A67A-E77931142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BB2C-CC39-46C5-BB67-0394CB99221D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F0F32E-1546-43CE-AC42-9F896DC1C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0A9F4-BC33-430E-852E-057197682C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BBD4-F843-4999-9580-9D6F95899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151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5DB909-FAD1-4C87-829E-DC8DB553AA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2A14CF-A7F1-41AC-B2CB-E4C641A2CB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3C1C0-0DCD-4491-86CB-A457B76A61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BB2C-CC39-46C5-BB67-0394CB99221D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5449B-070B-4F2B-B3F4-66F5F5680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41845D-AB08-442C-9EF8-742472D87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BBD4-F843-4999-9580-9D6F95899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590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3DDF6-F260-4BAA-AA97-9C80CC1C2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B2E72-2717-4664-B927-F6052C71D1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AF2FD-DCED-47A2-ADA3-B4AEADDA3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BB2C-CC39-46C5-BB67-0394CB99221D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D51C5-B835-4E8B-BC44-B655A8468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8F008-EE6B-4CFD-821D-4901E1DEE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BBD4-F843-4999-9580-9D6F95899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615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A15F5-3878-4B46-A637-DD8F4E20B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B03B3B-BC1F-40C3-8D18-D523EE7BFE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400D1-1D91-45E9-99D4-C5A2AB151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BB2C-CC39-46C5-BB67-0394CB99221D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FB4CBF-F4EA-4AFD-831E-77B15C105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B68D8-F06E-4A8D-B9EE-1AAE7468E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BBD4-F843-4999-9580-9D6F95899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946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DD892-1ADC-4454-9EE9-7E89F7C7F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04F1D-6DF4-476D-872E-FFE9724A1B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A27795-05E0-439A-BC85-E55515E101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8F5473-9AE3-47D4-8EA3-339AA5904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BB2C-CC39-46C5-BB67-0394CB99221D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BFA800-626D-4572-906D-57E97288B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BA7EC8-D953-485A-A280-5CEEF1B24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BBD4-F843-4999-9580-9D6F95899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607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36CDD-E891-4B86-A563-CF35C243A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C8803F-259D-4931-8E28-79CBA3B45C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2CA04B-6F47-48BB-A139-291F0B03E1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2B7AF6-F7F0-4131-9D12-5DB2B8E5D8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4338BB-D1AD-4423-9300-0A0A8553B5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EF75BF-C505-46BC-9C7B-0D1F8FF56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BB2C-CC39-46C5-BB67-0394CB99221D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92703B-2D8E-452D-98BD-B282F832B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B759A4-1368-4785-8C8D-EBCE1A420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BBD4-F843-4999-9580-9D6F95899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4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B4D22-3F24-4C09-98E8-76B16FAF6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65FBD7-F0EA-4427-AD32-D3B90CFAD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BB2C-CC39-46C5-BB67-0394CB99221D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720FC5-A8CF-435C-8AC1-0CB553FB3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0D1322-8C22-4062-B260-2ACEECF83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BBD4-F843-4999-9580-9D6F95899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559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96FEB4-7EA3-49A5-BFB8-49368B29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BB2C-CC39-46C5-BB67-0394CB99221D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18282D-18B4-46C4-B31F-1186B2F7F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1B034E-5355-4D5A-8311-9C43E39CA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BBD4-F843-4999-9580-9D6F95899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833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BB07D5-F9DC-427B-8E4D-FEF8D5356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C00E3-D1FB-4952-B433-0007B8258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619B66-FB34-4844-ADC1-981ED779BD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9BD33E-AEA0-4C44-B9E7-399A30A2A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BB2C-CC39-46C5-BB67-0394CB99221D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718030-AAFF-479D-9E42-84CB40B32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D43385-58B7-4E3D-A99B-0D2DF55F3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BBD4-F843-4999-9580-9D6F95899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609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70D2C-20FF-4B56-8B9C-843417C36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643D0A2-1812-4148-ABFC-D77B257BFA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CE8077-EA62-4DD0-935B-2096E714DF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7F7114-54A8-4FD8-BEAC-4BCD1ED96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BB2C-CC39-46C5-BB67-0394CB99221D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BC02FE-63A6-4ED1-A895-ED2763797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2F5B1D-E4AF-4646-8045-FFEB53158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6EBBD4-F843-4999-9580-9D6F95899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184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A56E6E-4BF2-46C1-89AE-9A80503B9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43C6A2-11E8-4A60-B829-D0AFE9F431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DC004-536B-443A-9A5C-CFBF78F998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1BB2C-CC39-46C5-BB67-0394CB99221D}" type="datetimeFigureOut">
              <a:rPr lang="en-GB" smtClean="0"/>
              <a:t>08/02/2022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7422C-168C-424C-AE0C-5B4AB8B7FB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34D81-EFE1-41EB-B30F-18525F00E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6EBBD4-F843-4999-9580-9D6F958999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997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hyperlink" Target="http://www.idoservice.org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C4B710F1-CB76-C540-8825-26E1AC91D9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57" t="8818" r="141" b="10273"/>
          <a:stretch/>
        </p:blipFill>
        <p:spPr>
          <a:xfrm>
            <a:off x="-1432" y="4189"/>
            <a:ext cx="12193432" cy="68538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57000" y="4307039"/>
            <a:ext cx="74765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Dr Isabelle </a:t>
            </a:r>
            <a:r>
              <a:rPr lang="en-US" sz="2000" dirty="0" err="1"/>
              <a:t>Tournier</a:t>
            </a:r>
            <a:r>
              <a:rPr lang="en-US" sz="2000" dirty="0"/>
              <a:t> &amp; Professor Kristina </a:t>
            </a:r>
            <a:r>
              <a:rPr lang="en-US" sz="2000" dirty="0" err="1"/>
              <a:t>Niedderer</a:t>
            </a:r>
            <a:r>
              <a:rPr lang="en-US" sz="2000" dirty="0"/>
              <a:t> </a:t>
            </a:r>
          </a:p>
          <a:p>
            <a:pPr algn="ctr"/>
            <a:r>
              <a:rPr lang="en-US" sz="2000" dirty="0" err="1"/>
              <a:t>IDoService</a:t>
            </a:r>
            <a:r>
              <a:rPr lang="en-US" sz="2000" dirty="0"/>
              <a:t> Project </a:t>
            </a:r>
            <a:r>
              <a:rPr lang="en-US" sz="2000" dirty="0">
                <a:hlinkClick r:id="rId4"/>
              </a:rPr>
              <a:t>www.idoservice.org</a:t>
            </a:r>
            <a:r>
              <a:rPr lang="en-US" sz="2000" dirty="0"/>
              <a:t> </a:t>
            </a:r>
          </a:p>
          <a:p>
            <a:pPr algn="ctr"/>
            <a:r>
              <a:rPr lang="en-US" sz="2000" dirty="0"/>
              <a:t>Department of Design, Manchester School of Art</a:t>
            </a:r>
          </a:p>
          <a:p>
            <a:pPr algn="ctr"/>
            <a:r>
              <a:rPr lang="en-US" sz="2000" dirty="0"/>
              <a:t>Manchester Metropolitan University, UK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8EEC08C-E0B2-BB46-9D78-5BC2DB40E028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53" y="5913218"/>
            <a:ext cx="1068074" cy="6620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5E5C3B-755B-114C-915D-8FB2984FE4A0}"/>
              </a:ext>
            </a:extLst>
          </p:cNvPr>
          <p:cNvSpPr txBox="1"/>
          <p:nvPr/>
        </p:nvSpPr>
        <p:spPr>
          <a:xfrm>
            <a:off x="1729696" y="5967240"/>
            <a:ext cx="82317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GB" sz="1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MinD</a:t>
            </a:r>
            <a:r>
              <a:rPr lang="en-GB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</a:t>
            </a:r>
            <a:r>
              <a:rPr lang="en-GB" sz="1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IDoService</a:t>
            </a:r>
            <a:r>
              <a:rPr lang="en-GB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projects have received funding from the European Union’s Horizon 2020 research and innovation programme under the Marie </a:t>
            </a:r>
            <a:r>
              <a:rPr lang="en-GB" sz="10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Skłodowska</a:t>
            </a:r>
            <a:r>
              <a:rPr lang="en-GB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-Curie grant agreement No 691001 &amp; No 895620. </a:t>
            </a:r>
          </a:p>
          <a:p>
            <a:r>
              <a:rPr lang="en-GB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This event reflects only the author's view and the Research Executive Agency is not responsible for any use that may be made of the information it contains. 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Picture 10" descr="Manchester_Met_University_Horizonal_black_logo.png">
            <a:extLst>
              <a:ext uri="{FF2B5EF4-FFF2-40B4-BE49-F238E27FC236}">
                <a16:creationId xmlns:a16="http://schemas.microsoft.com/office/drawing/2014/main" id="{C726D5B6-1DA4-AA4E-B9D6-B060D6D8DA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542" y="5945796"/>
            <a:ext cx="1739274" cy="6650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160AB93-73CC-E84B-A818-87AD4705464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96" y="175838"/>
            <a:ext cx="3276600" cy="168910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44EA415-AF38-E84B-BC99-DADFE60707E9}"/>
              </a:ext>
            </a:extLst>
          </p:cNvPr>
          <p:cNvSpPr/>
          <p:nvPr/>
        </p:nvSpPr>
        <p:spPr>
          <a:xfrm>
            <a:off x="515440" y="2313273"/>
            <a:ext cx="1115968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4000" b="1" dirty="0"/>
              <a:t>Supporting access to and participation in meaningful activities</a:t>
            </a:r>
          </a:p>
          <a:p>
            <a:pPr algn="ctr"/>
            <a:r>
              <a:rPr lang="en-GB" sz="4000" dirty="0"/>
              <a:t>Workshop 2</a:t>
            </a:r>
            <a:endParaRPr lang="en-US" sz="40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EEEC02C-E779-4364-91E9-0D668FD027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68611" y="590200"/>
            <a:ext cx="8277725" cy="855328"/>
          </a:xfrm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/>
          <a:p>
            <a:pPr algn="ctr"/>
            <a:r>
              <a:rPr lang="en-GB" sz="2400" b="0" i="0" dirty="0">
                <a:solidFill>
                  <a:schemeClr val="accent5">
                    <a:lumMod val="50000"/>
                  </a:schemeClr>
                </a:solidFill>
                <a:effectLst/>
                <a:latin typeface="Serifa"/>
              </a:rPr>
              <a:t>Facilitating inclusion and empowerment of people living with dementia through access to cultural and creative activities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801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14CC6A2-3E31-4301-92A1-E10E66526F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57" t="8818" r="141" b="10273"/>
          <a:stretch/>
        </p:blipFill>
        <p:spPr>
          <a:xfrm>
            <a:off x="-1432" y="4189"/>
            <a:ext cx="12193432" cy="68538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F4C07B-9855-4462-BFB0-021B61FDBC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5821" y="892710"/>
            <a:ext cx="8240357" cy="563660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E4EE182-F7C6-4F92-A7B4-46616EA25B75}"/>
              </a:ext>
            </a:extLst>
          </p:cNvPr>
          <p:cNvSpPr txBox="1"/>
          <p:nvPr/>
        </p:nvSpPr>
        <p:spPr>
          <a:xfrm>
            <a:off x="260873" y="217617"/>
            <a:ext cx="6322807" cy="461665"/>
          </a:xfrm>
          <a:prstGeom prst="rect">
            <a:avLst/>
          </a:prstGeom>
          <a:solidFill>
            <a:srgbClr val="FFFFFF"/>
          </a:solidFill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rgbClr val="FFC000"/>
                </a:solidFill>
                <a:cs typeface="Calibri (Body)"/>
              </a:rPr>
              <a:t>1. </a:t>
            </a:r>
            <a:r>
              <a:rPr lang="en-GB" sz="2400" b="1" dirty="0">
                <a:solidFill>
                  <a:srgbClr val="FFC000"/>
                </a:solidFill>
                <a:cs typeface="Calibri (Body)"/>
              </a:rPr>
              <a:t>Dementia pathway and access to activities</a:t>
            </a:r>
            <a:endParaRPr lang="en-GB" sz="2000" b="1" dirty="0">
              <a:solidFill>
                <a:srgbClr val="FFC000"/>
              </a:solidFill>
              <a:cs typeface="Calibri (Body)"/>
            </a:endParaRPr>
          </a:p>
        </p:txBody>
      </p:sp>
    </p:spTree>
    <p:extLst>
      <p:ext uri="{BB962C8B-B14F-4D97-AF65-F5344CB8AC3E}">
        <p14:creationId xmlns:p14="http://schemas.microsoft.com/office/powerpoint/2010/main" val="176036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14CC6A2-3E31-4301-92A1-E10E66526F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57" t="8818" r="141" b="10273"/>
          <a:stretch/>
        </p:blipFill>
        <p:spPr>
          <a:xfrm>
            <a:off x="-1432" y="4189"/>
            <a:ext cx="12193432" cy="685381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E4EE182-F7C6-4F92-A7B4-46616EA25B75}"/>
              </a:ext>
            </a:extLst>
          </p:cNvPr>
          <p:cNvSpPr txBox="1"/>
          <p:nvPr/>
        </p:nvSpPr>
        <p:spPr>
          <a:xfrm>
            <a:off x="260874" y="217617"/>
            <a:ext cx="3923852" cy="461665"/>
          </a:xfrm>
          <a:prstGeom prst="rect">
            <a:avLst/>
          </a:prstGeom>
          <a:solidFill>
            <a:srgbClr val="FFFFFF"/>
          </a:solidFill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2400" b="1" dirty="0">
                <a:solidFill>
                  <a:srgbClr val="FFC000"/>
                </a:solidFill>
                <a:cs typeface="Calibri (Body)"/>
              </a:rPr>
              <a:t>2. Giving and getting support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683CA9-65C4-48A1-9C72-95A5CEA861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7500" y="1124918"/>
            <a:ext cx="8161701" cy="52811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A36273-BE99-490F-B714-DD709C119D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9477" y="85909"/>
            <a:ext cx="3763451" cy="8396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9456AB-00FE-4E54-B856-D61F6CF162A7}"/>
              </a:ext>
            </a:extLst>
          </p:cNvPr>
          <p:cNvSpPr txBox="1"/>
          <p:nvPr/>
        </p:nvSpPr>
        <p:spPr>
          <a:xfrm>
            <a:off x="8662737" y="6652324"/>
            <a:ext cx="730536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/>
              <a:t>https://onlinelibrary.wiley.com/doi/epdf/10.1111/drev.12206</a:t>
            </a:r>
          </a:p>
        </p:txBody>
      </p:sp>
    </p:spTree>
    <p:extLst>
      <p:ext uri="{BB962C8B-B14F-4D97-AF65-F5344CB8AC3E}">
        <p14:creationId xmlns:p14="http://schemas.microsoft.com/office/powerpoint/2010/main" val="3424341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CE99E84-D3D0-F747-AD3B-F256A50FDC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9DEF433-4033-4748-B439-7DA847FAF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4215" y="162401"/>
            <a:ext cx="8031891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FF6600"/>
                </a:solidFill>
              </a:rPr>
              <a:t>The project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46CA1D4-8C5E-4342-8D44-B0E02BBB0E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93" y="1437998"/>
            <a:ext cx="1801210" cy="25965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C00E760-DECA-4C99-A4E4-8D8EA32B88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693" y="4114776"/>
            <a:ext cx="1801210" cy="2610451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762EF91-35F9-4C90-9F11-A6830C416E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4215" y="1872867"/>
            <a:ext cx="9660269" cy="4822732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en-GB" sz="24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2400" b="1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 IDoService project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aims to 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 </a:t>
            </a:r>
            <a:r>
              <a:rPr lang="en-GB" sz="2400" u="sng" dirty="0">
                <a:latin typeface="Calibri" panose="020F0502020204030204" pitchFamily="34" charset="0"/>
                <a:cs typeface="Calibri" panose="020F0502020204030204" pitchFamily="34" charset="0"/>
              </a:rPr>
              <a:t>a service</a:t>
            </a:r>
            <a:r>
              <a:rPr lang="en-GB" sz="2400" u="sng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support people to:</a:t>
            </a:r>
          </a:p>
          <a:p>
            <a:pPr marL="388620" indent="-342900" algn="just">
              <a:spcBef>
                <a:spcPts val="600"/>
              </a:spcBef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plan</a:t>
            </a:r>
          </a:p>
          <a:p>
            <a:pPr marL="388620" indent="-342900" algn="just">
              <a:spcBef>
                <a:spcPts val="600"/>
              </a:spcBef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connect with </a:t>
            </a:r>
          </a:p>
          <a:p>
            <a:pPr marL="388620" indent="-342900" algn="just">
              <a:spcBef>
                <a:spcPts val="600"/>
              </a:spcBef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participate in activities they enjoy </a:t>
            </a:r>
          </a:p>
          <a:p>
            <a:pPr marL="45720" indent="0" algn="just">
              <a:buNone/>
            </a:pP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– implemented in Greater Manchester (2020-2022) </a:t>
            </a:r>
          </a:p>
          <a:p>
            <a:pPr marL="45720" indent="0" algn="just">
              <a:buNone/>
            </a:pPr>
            <a:endParaRPr lang="en-US" sz="2400" b="1" dirty="0">
              <a:solidFill>
                <a:srgbClr val="FF66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 algn="just">
              <a:buNone/>
            </a:pPr>
            <a:r>
              <a:rPr lang="en-US" sz="2400" b="1" dirty="0">
                <a:solidFill>
                  <a:srgbClr val="FF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Meaningful activities: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aily living activities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leisure activities 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(e.g., 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reading, singing, gardening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erson's needs and preferences. </a:t>
            </a:r>
          </a:p>
          <a:p>
            <a:pPr algn="just">
              <a:lnSpc>
                <a:spcPct val="100000"/>
              </a:lnSpc>
              <a:spcBef>
                <a:spcPts val="600"/>
              </a:spcBef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motional, creative, and intellectual stimulations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C2033-74FD-44CC-8FFD-19A301D50973}"/>
              </a:ext>
            </a:extLst>
          </p:cNvPr>
          <p:cNvSpPr txBox="1">
            <a:spLocks/>
          </p:cNvSpPr>
          <p:nvPr/>
        </p:nvSpPr>
        <p:spPr>
          <a:xfrm>
            <a:off x="837282" y="1714716"/>
            <a:ext cx="10763479" cy="424821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2400" dirty="0">
              <a:cs typeface="Calibri (Body)"/>
            </a:endParaRPr>
          </a:p>
        </p:txBody>
      </p:sp>
    </p:spTree>
    <p:extLst>
      <p:ext uri="{BB962C8B-B14F-4D97-AF65-F5344CB8AC3E}">
        <p14:creationId xmlns:p14="http://schemas.microsoft.com/office/powerpoint/2010/main" val="78613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CE99E84-D3D0-F747-AD3B-F256A50FDC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9DEF433-4033-4748-B439-7DA847FAF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4215" y="162401"/>
            <a:ext cx="8031891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FF6600"/>
                </a:solidFill>
              </a:rPr>
              <a:t>3 steps</a:t>
            </a:r>
          </a:p>
        </p:txBody>
      </p:sp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FE8ACF6A-9E26-4E95-B961-DBA885E8FD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5216926"/>
              </p:ext>
            </p:extLst>
          </p:nvPr>
        </p:nvGraphicFramePr>
        <p:xfrm>
          <a:off x="384576" y="1702793"/>
          <a:ext cx="10902549" cy="3803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Oval Callout 12">
            <a:extLst>
              <a:ext uri="{FF2B5EF4-FFF2-40B4-BE49-F238E27FC236}">
                <a16:creationId xmlns:a16="http://schemas.microsoft.com/office/drawing/2014/main" id="{29815C25-6A3A-4292-A40E-0CE2EB2FA917}"/>
              </a:ext>
            </a:extLst>
          </p:cNvPr>
          <p:cNvSpPr/>
          <p:nvPr/>
        </p:nvSpPr>
        <p:spPr>
          <a:xfrm>
            <a:off x="9096239" y="2817899"/>
            <a:ext cx="2844749" cy="2130619"/>
          </a:xfrm>
          <a:prstGeom prst="wedgeEllipseCallout">
            <a:avLst>
              <a:gd name="adj1" fmla="val -55033"/>
              <a:gd name="adj2" fmla="val -33116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u="sng" dirty="0">
                <a:solidFill>
                  <a:schemeClr val="tx1"/>
                </a:solidFill>
              </a:rPr>
              <a:t>First workshops: </a:t>
            </a:r>
            <a:r>
              <a:rPr lang="en-US" sz="2400" dirty="0">
                <a:solidFill>
                  <a:schemeClr val="tx1"/>
                </a:solidFill>
              </a:rPr>
              <a:t>November and December 2021 </a:t>
            </a:r>
          </a:p>
        </p:txBody>
      </p:sp>
    </p:spTree>
    <p:extLst>
      <p:ext uri="{BB962C8B-B14F-4D97-AF65-F5344CB8AC3E}">
        <p14:creationId xmlns:p14="http://schemas.microsoft.com/office/powerpoint/2010/main" val="2914904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CE99E84-D3D0-F747-AD3B-F256A50FDC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pic>
        <p:nvPicPr>
          <p:cNvPr id="5" name="Picture 4" descr="Manchester_Met_University_Horizonal_black_logo.png">
            <a:extLst>
              <a:ext uri="{FF2B5EF4-FFF2-40B4-BE49-F238E27FC236}">
                <a16:creationId xmlns:a16="http://schemas.microsoft.com/office/drawing/2014/main" id="{60165B4B-C5A6-9846-9A2F-8EBF9D067D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551" y="6032388"/>
            <a:ext cx="1507466" cy="576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079334-9651-654A-9AD2-4637540B57E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33" y="5865027"/>
            <a:ext cx="905038" cy="5764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CF61AE-1CC3-5040-9FB7-CD3EA96F97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7396" y="5781100"/>
            <a:ext cx="1954924" cy="100777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E37A495-56AD-4160-9C4F-0BEB6D76FCD5}"/>
              </a:ext>
            </a:extLst>
          </p:cNvPr>
          <p:cNvSpPr/>
          <p:nvPr/>
        </p:nvSpPr>
        <p:spPr>
          <a:xfrm>
            <a:off x="0" y="5781100"/>
            <a:ext cx="12192000" cy="106699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7844674-3CF8-4A5D-9770-92A59B3D0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390" y="138967"/>
            <a:ext cx="11294899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FF6600"/>
                </a:solidFill>
              </a:rPr>
              <a:t>From 1</a:t>
            </a:r>
            <a:r>
              <a:rPr lang="en-US" sz="3600" b="1" baseline="30000" dirty="0">
                <a:solidFill>
                  <a:srgbClr val="FF6600"/>
                </a:solidFill>
              </a:rPr>
              <a:t>st</a:t>
            </a:r>
            <a:r>
              <a:rPr lang="en-US" sz="3600" b="1" dirty="0">
                <a:solidFill>
                  <a:srgbClr val="FF6600"/>
                </a:solidFill>
              </a:rPr>
              <a:t> co-design workshop in a Dementia Café </a:t>
            </a:r>
            <a:endParaRPr lang="en-US" sz="3600" b="1" dirty="0"/>
          </a:p>
        </p:txBody>
      </p:sp>
      <p:sp>
        <p:nvSpPr>
          <p:cNvPr id="12" name="Speech Bubble: Oval 11">
            <a:extLst>
              <a:ext uri="{FF2B5EF4-FFF2-40B4-BE49-F238E27FC236}">
                <a16:creationId xmlns:a16="http://schemas.microsoft.com/office/drawing/2014/main" id="{B46F61A0-6697-42A8-B8B5-D2767A038E81}"/>
              </a:ext>
            </a:extLst>
          </p:cNvPr>
          <p:cNvSpPr/>
          <p:nvPr/>
        </p:nvSpPr>
        <p:spPr>
          <a:xfrm>
            <a:off x="3013365" y="1773615"/>
            <a:ext cx="2306601" cy="1143000"/>
          </a:xfrm>
          <a:prstGeom prst="wedgeEllipseCallout">
            <a:avLst>
              <a:gd name="adj1" fmla="val -52081"/>
              <a:gd name="adj2" fmla="val 47441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Teaching or coaching </a:t>
            </a:r>
            <a:r>
              <a:rPr lang="en-GB" b="1" dirty="0">
                <a:solidFill>
                  <a:schemeClr val="tx1"/>
                </a:solidFill>
              </a:rPr>
              <a:t>ballroom dancing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216AF1-6D9F-4639-95CA-7ECED8BFF1DE}"/>
              </a:ext>
            </a:extLst>
          </p:cNvPr>
          <p:cNvSpPr txBox="1"/>
          <p:nvPr/>
        </p:nvSpPr>
        <p:spPr>
          <a:xfrm>
            <a:off x="1688950" y="1324191"/>
            <a:ext cx="2356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u="sng" dirty="0"/>
              <a:t>I can help with….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FEE43E0-C476-4F16-B8DB-C0914DB1E62F}"/>
              </a:ext>
            </a:extLst>
          </p:cNvPr>
          <p:cNvSpPr txBox="1"/>
          <p:nvPr/>
        </p:nvSpPr>
        <p:spPr>
          <a:xfrm>
            <a:off x="7575177" y="1411027"/>
            <a:ext cx="3224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u="sng" dirty="0"/>
              <a:t>I would like help with….</a:t>
            </a:r>
          </a:p>
        </p:txBody>
      </p:sp>
      <p:sp>
        <p:nvSpPr>
          <p:cNvPr id="25" name="Speech Bubble: Oval 24">
            <a:extLst>
              <a:ext uri="{FF2B5EF4-FFF2-40B4-BE49-F238E27FC236}">
                <a16:creationId xmlns:a16="http://schemas.microsoft.com/office/drawing/2014/main" id="{02E4C016-F0C7-4782-8F54-123EDD5BDEB0}"/>
              </a:ext>
            </a:extLst>
          </p:cNvPr>
          <p:cNvSpPr/>
          <p:nvPr/>
        </p:nvSpPr>
        <p:spPr>
          <a:xfrm flipH="1">
            <a:off x="489805" y="2241768"/>
            <a:ext cx="2226203" cy="1143000"/>
          </a:xfrm>
          <a:prstGeom prst="wedgeEllipseCallout">
            <a:avLst>
              <a:gd name="adj1" fmla="val -52081"/>
              <a:gd name="adj2" fmla="val 47441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Sharing memories </a:t>
            </a:r>
            <a:r>
              <a:rPr lang="en-GB" dirty="0">
                <a:solidFill>
                  <a:schemeClr val="tx1"/>
                </a:solidFill>
              </a:rPr>
              <a:t>with children, veterans</a:t>
            </a:r>
          </a:p>
        </p:txBody>
      </p:sp>
      <p:sp>
        <p:nvSpPr>
          <p:cNvPr id="27" name="Speech Bubble: Oval 26">
            <a:extLst>
              <a:ext uri="{FF2B5EF4-FFF2-40B4-BE49-F238E27FC236}">
                <a16:creationId xmlns:a16="http://schemas.microsoft.com/office/drawing/2014/main" id="{C9F97F11-9B81-4FF4-9590-55B1231D657B}"/>
              </a:ext>
            </a:extLst>
          </p:cNvPr>
          <p:cNvSpPr/>
          <p:nvPr/>
        </p:nvSpPr>
        <p:spPr>
          <a:xfrm>
            <a:off x="3040850" y="3020796"/>
            <a:ext cx="2306601" cy="1143000"/>
          </a:xfrm>
          <a:prstGeom prst="wedgeEllipseCallout">
            <a:avLst>
              <a:gd name="adj1" fmla="val -52081"/>
              <a:gd name="adj2" fmla="val 47441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Supervising or teaching </a:t>
            </a:r>
            <a:r>
              <a:rPr lang="en-GB" b="1" dirty="0">
                <a:solidFill>
                  <a:schemeClr val="tx1"/>
                </a:solidFill>
              </a:rPr>
              <a:t>swimming 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27EDF73-CAC9-4D40-9100-A0BE51D9D056}"/>
              </a:ext>
            </a:extLst>
          </p:cNvPr>
          <p:cNvCxnSpPr/>
          <p:nvPr/>
        </p:nvCxnSpPr>
        <p:spPr>
          <a:xfrm>
            <a:off x="2867221" y="1872692"/>
            <a:ext cx="0" cy="4736143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peech Bubble: Oval 29">
            <a:extLst>
              <a:ext uri="{FF2B5EF4-FFF2-40B4-BE49-F238E27FC236}">
                <a16:creationId xmlns:a16="http://schemas.microsoft.com/office/drawing/2014/main" id="{12CDDD3E-22E7-4932-965D-21FED4A5508F}"/>
              </a:ext>
            </a:extLst>
          </p:cNvPr>
          <p:cNvSpPr/>
          <p:nvPr/>
        </p:nvSpPr>
        <p:spPr>
          <a:xfrm flipH="1">
            <a:off x="489804" y="3610688"/>
            <a:ext cx="2226203" cy="1143000"/>
          </a:xfrm>
          <a:prstGeom prst="wedgeEllipseCallout">
            <a:avLst>
              <a:gd name="adj1" fmla="val -52081"/>
              <a:gd name="adj2" fmla="val 47441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Cooking - </a:t>
            </a:r>
            <a:r>
              <a:rPr lang="en-GB" dirty="0">
                <a:solidFill>
                  <a:schemeClr val="tx1"/>
                </a:solidFill>
              </a:rPr>
              <a:t>support or teaching</a:t>
            </a:r>
          </a:p>
        </p:txBody>
      </p:sp>
      <p:sp>
        <p:nvSpPr>
          <p:cNvPr id="31" name="Speech Bubble: Oval 30">
            <a:extLst>
              <a:ext uri="{FF2B5EF4-FFF2-40B4-BE49-F238E27FC236}">
                <a16:creationId xmlns:a16="http://schemas.microsoft.com/office/drawing/2014/main" id="{A527547E-5E12-4252-AC29-2A26CB300720}"/>
              </a:ext>
            </a:extLst>
          </p:cNvPr>
          <p:cNvSpPr/>
          <p:nvPr/>
        </p:nvSpPr>
        <p:spPr>
          <a:xfrm>
            <a:off x="3006578" y="4296929"/>
            <a:ext cx="2306601" cy="1143000"/>
          </a:xfrm>
          <a:prstGeom prst="wedgeEllipseCallout">
            <a:avLst>
              <a:gd name="adj1" fmla="val -52081"/>
              <a:gd name="adj2" fmla="val 47441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Visiting people </a:t>
            </a:r>
            <a:r>
              <a:rPr lang="en-GB" dirty="0">
                <a:solidFill>
                  <a:schemeClr val="tx1"/>
                </a:solidFill>
              </a:rPr>
              <a:t>and talking to them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2" name="Speech Bubble: Oval 31">
            <a:extLst>
              <a:ext uri="{FF2B5EF4-FFF2-40B4-BE49-F238E27FC236}">
                <a16:creationId xmlns:a16="http://schemas.microsoft.com/office/drawing/2014/main" id="{A082F0A2-1B0E-44FC-84E2-BF381DC3F6CC}"/>
              </a:ext>
            </a:extLst>
          </p:cNvPr>
          <p:cNvSpPr/>
          <p:nvPr/>
        </p:nvSpPr>
        <p:spPr>
          <a:xfrm flipH="1">
            <a:off x="489804" y="4979608"/>
            <a:ext cx="2226203" cy="1143000"/>
          </a:xfrm>
          <a:prstGeom prst="wedgeEllipseCallout">
            <a:avLst>
              <a:gd name="adj1" fmla="val -52081"/>
              <a:gd name="adj2" fmla="val 47441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Informing </a:t>
            </a:r>
            <a:r>
              <a:rPr lang="en-GB" dirty="0">
                <a:solidFill>
                  <a:schemeClr val="tx1"/>
                </a:solidFill>
              </a:rPr>
              <a:t>about dementia-friendliness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5BD9B04-870E-4EB3-B550-39E8ECB66D1F}"/>
              </a:ext>
            </a:extLst>
          </p:cNvPr>
          <p:cNvCxnSpPr/>
          <p:nvPr/>
        </p:nvCxnSpPr>
        <p:spPr>
          <a:xfrm>
            <a:off x="9291329" y="1928858"/>
            <a:ext cx="0" cy="4736143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peech Bubble: Oval 33">
            <a:extLst>
              <a:ext uri="{FF2B5EF4-FFF2-40B4-BE49-F238E27FC236}">
                <a16:creationId xmlns:a16="http://schemas.microsoft.com/office/drawing/2014/main" id="{47AF02CC-0FFD-4552-937B-167D89D5E7E5}"/>
              </a:ext>
            </a:extLst>
          </p:cNvPr>
          <p:cNvSpPr/>
          <p:nvPr/>
        </p:nvSpPr>
        <p:spPr>
          <a:xfrm>
            <a:off x="9509416" y="1928858"/>
            <a:ext cx="2306601" cy="1143000"/>
          </a:xfrm>
          <a:prstGeom prst="wedgeEllipseCallout">
            <a:avLst>
              <a:gd name="adj1" fmla="val -52081"/>
              <a:gd name="adj2" fmla="val 47441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Parachuting</a:t>
            </a:r>
            <a:r>
              <a:rPr lang="en-GB" dirty="0">
                <a:solidFill>
                  <a:schemeClr val="tx1"/>
                </a:solidFill>
              </a:rPr>
              <a:t> for the first time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5" name="Speech Bubble: Oval 34">
            <a:extLst>
              <a:ext uri="{FF2B5EF4-FFF2-40B4-BE49-F238E27FC236}">
                <a16:creationId xmlns:a16="http://schemas.microsoft.com/office/drawing/2014/main" id="{991A3C0D-113E-42BF-B3E7-804EBC0CB006}"/>
              </a:ext>
            </a:extLst>
          </p:cNvPr>
          <p:cNvSpPr/>
          <p:nvPr/>
        </p:nvSpPr>
        <p:spPr>
          <a:xfrm>
            <a:off x="9509416" y="3167083"/>
            <a:ext cx="2306601" cy="1143000"/>
          </a:xfrm>
          <a:prstGeom prst="wedgeEllipseCallout">
            <a:avLst>
              <a:gd name="adj1" fmla="val -52081"/>
              <a:gd name="adj2" fmla="val 47441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Learning </a:t>
            </a:r>
            <a:r>
              <a:rPr lang="en-GB" b="1" dirty="0">
                <a:solidFill>
                  <a:schemeClr val="tx1"/>
                </a:solidFill>
              </a:rPr>
              <a:t>swimming</a:t>
            </a:r>
          </a:p>
        </p:txBody>
      </p:sp>
      <p:sp>
        <p:nvSpPr>
          <p:cNvPr id="36" name="Speech Bubble: Oval 35">
            <a:extLst>
              <a:ext uri="{FF2B5EF4-FFF2-40B4-BE49-F238E27FC236}">
                <a16:creationId xmlns:a16="http://schemas.microsoft.com/office/drawing/2014/main" id="{22A7D5EE-08B6-4D13-8645-86CECD16E1D1}"/>
              </a:ext>
            </a:extLst>
          </p:cNvPr>
          <p:cNvSpPr/>
          <p:nvPr/>
        </p:nvSpPr>
        <p:spPr>
          <a:xfrm flipH="1">
            <a:off x="6913912" y="2241768"/>
            <a:ext cx="2226203" cy="1143000"/>
          </a:xfrm>
          <a:prstGeom prst="wedgeEllipseCallout">
            <a:avLst>
              <a:gd name="adj1" fmla="val -52081"/>
              <a:gd name="adj2" fmla="val 47441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Organising </a:t>
            </a:r>
            <a:r>
              <a:rPr lang="en-GB" dirty="0">
                <a:solidFill>
                  <a:schemeClr val="tx1"/>
                </a:solidFill>
              </a:rPr>
              <a:t>cultural and social</a:t>
            </a:r>
            <a:r>
              <a:rPr lang="en-GB" b="1" dirty="0">
                <a:solidFill>
                  <a:schemeClr val="tx1"/>
                </a:solidFill>
              </a:rPr>
              <a:t> activities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7" name="Speech Bubble: Oval 36">
            <a:extLst>
              <a:ext uri="{FF2B5EF4-FFF2-40B4-BE49-F238E27FC236}">
                <a16:creationId xmlns:a16="http://schemas.microsoft.com/office/drawing/2014/main" id="{41D27E65-9CAF-415D-8AFF-9230A966D5A4}"/>
              </a:ext>
            </a:extLst>
          </p:cNvPr>
          <p:cNvSpPr/>
          <p:nvPr/>
        </p:nvSpPr>
        <p:spPr>
          <a:xfrm>
            <a:off x="3142126" y="5551108"/>
            <a:ext cx="2306601" cy="1143000"/>
          </a:xfrm>
          <a:prstGeom prst="wedgeEllipseCallout">
            <a:avLst>
              <a:gd name="adj1" fmla="val -53946"/>
              <a:gd name="adj2" fmla="val 34265"/>
            </a:avLst>
          </a:prstGeom>
          <a:solidFill>
            <a:schemeClr val="bg1"/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Gardening </a:t>
            </a:r>
          </a:p>
        </p:txBody>
      </p:sp>
      <p:sp>
        <p:nvSpPr>
          <p:cNvPr id="38" name="Speech Bubble: Oval 37">
            <a:extLst>
              <a:ext uri="{FF2B5EF4-FFF2-40B4-BE49-F238E27FC236}">
                <a16:creationId xmlns:a16="http://schemas.microsoft.com/office/drawing/2014/main" id="{3D846F99-DFC1-4F7E-AE7A-918FF9FECFB7}"/>
              </a:ext>
            </a:extLst>
          </p:cNvPr>
          <p:cNvSpPr/>
          <p:nvPr/>
        </p:nvSpPr>
        <p:spPr>
          <a:xfrm flipH="1">
            <a:off x="6878823" y="3552136"/>
            <a:ext cx="2226203" cy="1143000"/>
          </a:xfrm>
          <a:prstGeom prst="wedgeEllipseCallout">
            <a:avLst>
              <a:gd name="adj1" fmla="val -52081"/>
              <a:gd name="adj2" fmla="val 47441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Short </a:t>
            </a:r>
            <a:r>
              <a:rPr lang="en-GB" b="1" dirty="0">
                <a:solidFill>
                  <a:schemeClr val="tx1"/>
                </a:solidFill>
              </a:rPr>
              <a:t>journey/travel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9" name="Speech Bubble: Oval 38">
            <a:extLst>
              <a:ext uri="{FF2B5EF4-FFF2-40B4-BE49-F238E27FC236}">
                <a16:creationId xmlns:a16="http://schemas.microsoft.com/office/drawing/2014/main" id="{F430584C-CBB8-439F-9329-45B20B5D29F2}"/>
              </a:ext>
            </a:extLst>
          </p:cNvPr>
          <p:cNvSpPr/>
          <p:nvPr/>
        </p:nvSpPr>
        <p:spPr>
          <a:xfrm>
            <a:off x="9509468" y="4408108"/>
            <a:ext cx="2306601" cy="1143000"/>
          </a:xfrm>
          <a:prstGeom prst="wedgeEllipseCallout">
            <a:avLst>
              <a:gd name="adj1" fmla="val -52081"/>
              <a:gd name="adj2" fmla="val 47441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Cooking,</a:t>
            </a:r>
            <a:r>
              <a:rPr lang="en-GB" dirty="0">
                <a:solidFill>
                  <a:schemeClr val="tx1"/>
                </a:solidFill>
              </a:rPr>
              <a:t> specific recipes</a:t>
            </a:r>
          </a:p>
        </p:txBody>
      </p:sp>
      <p:sp>
        <p:nvSpPr>
          <p:cNvPr id="40" name="Speech Bubble: Oval 39">
            <a:extLst>
              <a:ext uri="{FF2B5EF4-FFF2-40B4-BE49-F238E27FC236}">
                <a16:creationId xmlns:a16="http://schemas.microsoft.com/office/drawing/2014/main" id="{4674F035-9236-4767-BAD0-DBE88B60E77A}"/>
              </a:ext>
            </a:extLst>
          </p:cNvPr>
          <p:cNvSpPr/>
          <p:nvPr/>
        </p:nvSpPr>
        <p:spPr>
          <a:xfrm flipH="1">
            <a:off x="6838585" y="4808854"/>
            <a:ext cx="2226203" cy="1143000"/>
          </a:xfrm>
          <a:prstGeom prst="wedgeEllipseCallout">
            <a:avLst>
              <a:gd name="adj1" fmla="val -52081"/>
              <a:gd name="adj2" fmla="val 47441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Mosaics and craft </a:t>
            </a:r>
            <a:r>
              <a:rPr lang="en-GB" dirty="0">
                <a:solidFill>
                  <a:schemeClr val="tx1"/>
                </a:solidFill>
              </a:rPr>
              <a:t>activities</a:t>
            </a:r>
          </a:p>
        </p:txBody>
      </p:sp>
      <p:sp>
        <p:nvSpPr>
          <p:cNvPr id="41" name="Speech Bubble: Oval 40">
            <a:extLst>
              <a:ext uri="{FF2B5EF4-FFF2-40B4-BE49-F238E27FC236}">
                <a16:creationId xmlns:a16="http://schemas.microsoft.com/office/drawing/2014/main" id="{AD910051-A97F-4065-AFF8-A0A2468B1C07}"/>
              </a:ext>
            </a:extLst>
          </p:cNvPr>
          <p:cNvSpPr/>
          <p:nvPr/>
        </p:nvSpPr>
        <p:spPr>
          <a:xfrm>
            <a:off x="9537967" y="5646333"/>
            <a:ext cx="2306601" cy="1143000"/>
          </a:xfrm>
          <a:prstGeom prst="wedgeEllipseCallout">
            <a:avLst>
              <a:gd name="adj1" fmla="val -55812"/>
              <a:gd name="adj2" fmla="val 24853"/>
            </a:avLst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Organising holidays </a:t>
            </a:r>
            <a:r>
              <a:rPr lang="en-GB" dirty="0">
                <a:solidFill>
                  <a:schemeClr val="tx1"/>
                </a:solidFill>
              </a:rPr>
              <a:t>and package deals</a:t>
            </a:r>
          </a:p>
        </p:txBody>
      </p:sp>
    </p:spTree>
    <p:extLst>
      <p:ext uri="{BB962C8B-B14F-4D97-AF65-F5344CB8AC3E}">
        <p14:creationId xmlns:p14="http://schemas.microsoft.com/office/powerpoint/2010/main" val="2666576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CE99E84-D3D0-F747-AD3B-F256A50FDC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sp>
        <p:nvSpPr>
          <p:cNvPr id="21" name="Title 1">
            <a:extLst>
              <a:ext uri="{FF2B5EF4-FFF2-40B4-BE49-F238E27FC236}">
                <a16:creationId xmlns:a16="http://schemas.microsoft.com/office/drawing/2014/main" id="{67844674-3CF8-4A5D-9770-92A59B3D0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684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FF6600"/>
                </a:solidFill>
              </a:rPr>
              <a:t>From 1</a:t>
            </a:r>
            <a:r>
              <a:rPr lang="en-US" sz="3600" b="1" baseline="30000" dirty="0">
                <a:solidFill>
                  <a:srgbClr val="FF6600"/>
                </a:solidFill>
              </a:rPr>
              <a:t>st</a:t>
            </a:r>
            <a:r>
              <a:rPr lang="en-US" sz="3600" b="1" dirty="0">
                <a:solidFill>
                  <a:srgbClr val="FF6600"/>
                </a:solidFill>
              </a:rPr>
              <a:t> co-design workshop in a Dementia Café </a:t>
            </a:r>
            <a:endParaRPr lang="en-US" sz="3600" b="1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B8A4AC-E6E7-4682-A2E2-C45EECB79D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Needs and preferences are very individual – so services need to be individualised too.</a:t>
            </a:r>
          </a:p>
          <a:p>
            <a:r>
              <a:rPr lang="en-GB" dirty="0"/>
              <a:t>Importance of friendship, local groups and social support – including to participate in activities or develop new interests/trying new things</a:t>
            </a:r>
          </a:p>
          <a:p>
            <a:r>
              <a:rPr lang="en-GB" dirty="0"/>
              <a:t>Sometimes we are not very aware or not confident enough about our skills and how we could help our relatives, friends, neighbourhood, community…</a:t>
            </a:r>
          </a:p>
        </p:txBody>
      </p:sp>
    </p:spTree>
    <p:extLst>
      <p:ext uri="{BB962C8B-B14F-4D97-AF65-F5344CB8AC3E}">
        <p14:creationId xmlns:p14="http://schemas.microsoft.com/office/powerpoint/2010/main" val="2632587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CE99E84-D3D0-F747-AD3B-F256A50FDC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283" y="1714716"/>
            <a:ext cx="9694453" cy="4248210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Volunteering opportunities</a:t>
            </a:r>
            <a:endParaRPr lang="en-GB" b="1" dirty="0">
              <a:cs typeface="Arial" panose="020B0604020202020204" pitchFamily="34" charset="0"/>
            </a:endParaRPr>
          </a:p>
          <a:p>
            <a:r>
              <a:rPr lang="en-GB" dirty="0">
                <a:cs typeface="Arial" panose="020B0604020202020204" pitchFamily="34" charset="0"/>
              </a:rPr>
              <a:t>Which opportunities in Greater Manchester?</a:t>
            </a:r>
          </a:p>
        </p:txBody>
      </p:sp>
      <p:pic>
        <p:nvPicPr>
          <p:cNvPr id="5" name="Picture 4" descr="Manchester_Met_University_Horizonal_black_logo.png">
            <a:extLst>
              <a:ext uri="{FF2B5EF4-FFF2-40B4-BE49-F238E27FC236}">
                <a16:creationId xmlns:a16="http://schemas.microsoft.com/office/drawing/2014/main" id="{60165B4B-C5A6-9846-9A2F-8EBF9D067D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8551" y="6032388"/>
            <a:ext cx="1507466" cy="5764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2079334-9651-654A-9AD2-4637540B57E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233" y="5865027"/>
            <a:ext cx="905038" cy="5764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CF61AE-1CC3-5040-9FB7-CD3EA96F97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7396" y="5781100"/>
            <a:ext cx="1954924" cy="100777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E37A495-56AD-4160-9C4F-0BEB6D76FCD5}"/>
              </a:ext>
            </a:extLst>
          </p:cNvPr>
          <p:cNvSpPr/>
          <p:nvPr/>
        </p:nvSpPr>
        <p:spPr>
          <a:xfrm>
            <a:off x="0" y="5781100"/>
            <a:ext cx="12192000" cy="106699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2" name="Table 7">
            <a:extLst>
              <a:ext uri="{FF2B5EF4-FFF2-40B4-BE49-F238E27FC236}">
                <a16:creationId xmlns:a16="http://schemas.microsoft.com/office/drawing/2014/main" id="{105CBB60-C0C4-3241-BDDB-B6B171379C05}"/>
              </a:ext>
            </a:extLst>
          </p:cNvPr>
          <p:cNvGraphicFramePr>
            <a:graphicFrameLocks noGrp="1"/>
          </p:cNvGraphicFramePr>
          <p:nvPr/>
        </p:nvGraphicFramePr>
        <p:xfrm>
          <a:off x="1128722" y="3334198"/>
          <a:ext cx="9926372" cy="2377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481593">
                  <a:extLst>
                    <a:ext uri="{9D8B030D-6E8A-4147-A177-3AD203B41FA5}">
                      <a16:colId xmlns:a16="http://schemas.microsoft.com/office/drawing/2014/main" val="4212251945"/>
                    </a:ext>
                  </a:extLst>
                </a:gridCol>
                <a:gridCol w="2481593">
                  <a:extLst>
                    <a:ext uri="{9D8B030D-6E8A-4147-A177-3AD203B41FA5}">
                      <a16:colId xmlns:a16="http://schemas.microsoft.com/office/drawing/2014/main" val="1241814114"/>
                    </a:ext>
                  </a:extLst>
                </a:gridCol>
                <a:gridCol w="2481593">
                  <a:extLst>
                    <a:ext uri="{9D8B030D-6E8A-4147-A177-3AD203B41FA5}">
                      <a16:colId xmlns:a16="http://schemas.microsoft.com/office/drawing/2014/main" val="2477643705"/>
                    </a:ext>
                  </a:extLst>
                </a:gridCol>
                <a:gridCol w="2481593">
                  <a:extLst>
                    <a:ext uri="{9D8B030D-6E8A-4147-A177-3AD203B41FA5}">
                      <a16:colId xmlns:a16="http://schemas.microsoft.com/office/drawing/2014/main" val="3928692037"/>
                    </a:ext>
                  </a:extLst>
                </a:gridCol>
              </a:tblGrid>
              <a:tr h="226566">
                <a:tc>
                  <a:txBody>
                    <a:bodyPr/>
                    <a:lstStyle/>
                    <a:p>
                      <a:r>
                        <a:rPr lang="en-GB" dirty="0"/>
                        <a:t>Activity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Supportive context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Getting support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Offering support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0087165"/>
                  </a:ext>
                </a:extLst>
              </a:tr>
              <a:tr h="391060">
                <a:tc>
                  <a:txBody>
                    <a:bodyPr/>
                    <a:lstStyle/>
                    <a:p>
                      <a:r>
                        <a:rPr lang="en-GB" b="1" dirty="0"/>
                        <a:t>Swimming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Dementia-friendly swimming pools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Learning to swim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Volunteering for a swimming pool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24022"/>
                  </a:ext>
                </a:extLst>
              </a:tr>
              <a:tr h="391060">
                <a:tc>
                  <a:txBody>
                    <a:bodyPr/>
                    <a:lstStyle/>
                    <a:p>
                      <a:r>
                        <a:rPr lang="en-GB" b="1" dirty="0"/>
                        <a:t>Dancing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Dementia-friendly sessions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Participation in dancing sessions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Volunteering or teaching ballroom dancing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347689"/>
                  </a:ext>
                </a:extLst>
              </a:tr>
              <a:tr h="226566">
                <a:tc>
                  <a:txBody>
                    <a:bodyPr/>
                    <a:lstStyle/>
                    <a:p>
                      <a:r>
                        <a:rPr lang="en-GB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0289322"/>
                  </a:ext>
                </a:extLst>
              </a:tr>
              <a:tr h="22656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7624712"/>
                  </a:ext>
                </a:extLst>
              </a:tr>
            </a:tbl>
          </a:graphicData>
        </a:graphic>
      </p:graphicFrame>
      <p:sp>
        <p:nvSpPr>
          <p:cNvPr id="13" name="Title 1">
            <a:extLst>
              <a:ext uri="{FF2B5EF4-FFF2-40B4-BE49-F238E27FC236}">
                <a16:creationId xmlns:a16="http://schemas.microsoft.com/office/drawing/2014/main" id="{C6CBD09C-66FF-4CC3-B846-287F7EA22597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916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FF6600"/>
                </a:solidFill>
              </a:rPr>
              <a:t>From 1</a:t>
            </a:r>
            <a:r>
              <a:rPr lang="en-US" sz="3600" b="1" baseline="30000" dirty="0">
                <a:solidFill>
                  <a:srgbClr val="FF6600"/>
                </a:solidFill>
              </a:rPr>
              <a:t>st</a:t>
            </a:r>
            <a:r>
              <a:rPr lang="en-US" sz="3600" b="1" dirty="0">
                <a:solidFill>
                  <a:srgbClr val="FF6600"/>
                </a:solidFill>
              </a:rPr>
              <a:t> co-design workshop with charity/voluntary sector 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288441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CE99E84-D3D0-F747-AD3B-F256A50FDC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133"/>
          <a:stretch/>
        </p:blipFill>
        <p:spPr>
          <a:xfrm>
            <a:off x="-8183" y="9907"/>
            <a:ext cx="12200183" cy="1272060"/>
          </a:xfrm>
          <a:prstGeom prst="rect">
            <a:avLst/>
          </a:prstGeom>
        </p:spPr>
      </p:pic>
      <p:sp>
        <p:nvSpPr>
          <p:cNvPr id="2" name="Oval Callout 1">
            <a:extLst>
              <a:ext uri="{FF2B5EF4-FFF2-40B4-BE49-F238E27FC236}">
                <a16:creationId xmlns:a16="http://schemas.microsoft.com/office/drawing/2014/main" id="{2049C87B-FCA2-264D-9BA9-7B016572AEBE}"/>
              </a:ext>
            </a:extLst>
          </p:cNvPr>
          <p:cNvSpPr/>
          <p:nvPr/>
        </p:nvSpPr>
        <p:spPr>
          <a:xfrm>
            <a:off x="0" y="1386916"/>
            <a:ext cx="2490873" cy="1915024"/>
          </a:xfrm>
          <a:prstGeom prst="wedgeEllipseCallout">
            <a:avLst>
              <a:gd name="adj1" fmla="val 41530"/>
              <a:gd name="adj2" fmla="val 64801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HMR – social calendar of events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- Focus on ability</a:t>
            </a:r>
          </a:p>
        </p:txBody>
      </p:sp>
      <p:sp>
        <p:nvSpPr>
          <p:cNvPr id="3" name="Rounded Rectangular Callout 2">
            <a:extLst>
              <a:ext uri="{FF2B5EF4-FFF2-40B4-BE49-F238E27FC236}">
                <a16:creationId xmlns:a16="http://schemas.microsoft.com/office/drawing/2014/main" id="{E8BFD7B2-90E8-2945-AE1B-C5490C1E5636}"/>
              </a:ext>
            </a:extLst>
          </p:cNvPr>
          <p:cNvSpPr/>
          <p:nvPr/>
        </p:nvSpPr>
        <p:spPr>
          <a:xfrm>
            <a:off x="2778155" y="1409294"/>
            <a:ext cx="1954924" cy="1664376"/>
          </a:xfrm>
          <a:prstGeom prst="wedgeRoundRectCallout">
            <a:avLst>
              <a:gd name="adj1" fmla="val -5863"/>
              <a:gd name="adj2" fmla="val 68285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HMR - Hot air ballooning,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indoor climbing, etc.</a:t>
            </a:r>
          </a:p>
        </p:txBody>
      </p:sp>
      <p:sp>
        <p:nvSpPr>
          <p:cNvPr id="4" name="Cloud Callout 3">
            <a:extLst>
              <a:ext uri="{FF2B5EF4-FFF2-40B4-BE49-F238E27FC236}">
                <a16:creationId xmlns:a16="http://schemas.microsoft.com/office/drawing/2014/main" id="{0343DEE9-E691-B44B-9A6F-94DFF1C41DBB}"/>
              </a:ext>
            </a:extLst>
          </p:cNvPr>
          <p:cNvSpPr/>
          <p:nvPr/>
        </p:nvSpPr>
        <p:spPr>
          <a:xfrm>
            <a:off x="4993668" y="1282562"/>
            <a:ext cx="3636534" cy="1915024"/>
          </a:xfrm>
          <a:prstGeom prst="cloudCallout">
            <a:avLst>
              <a:gd name="adj1" fmla="val 1585"/>
              <a:gd name="adj2" fmla="val 67102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Volunteer </a:t>
            </a:r>
            <a:r>
              <a:rPr lang="en-US" dirty="0" err="1">
                <a:solidFill>
                  <a:schemeClr val="tx1"/>
                </a:solidFill>
              </a:rPr>
              <a:t>centre</a:t>
            </a:r>
            <a:r>
              <a:rPr lang="en-US" dirty="0">
                <a:solidFill>
                  <a:schemeClr val="tx1"/>
                </a:solidFill>
              </a:rPr>
              <a:t> - Open to everybody over 50 including people with dementia</a:t>
            </a:r>
          </a:p>
        </p:txBody>
      </p:sp>
      <p:sp>
        <p:nvSpPr>
          <p:cNvPr id="12" name="Cloud Callout 11">
            <a:extLst>
              <a:ext uri="{FF2B5EF4-FFF2-40B4-BE49-F238E27FC236}">
                <a16:creationId xmlns:a16="http://schemas.microsoft.com/office/drawing/2014/main" id="{94E542B2-E848-084D-BC18-928FE020E4D2}"/>
              </a:ext>
            </a:extLst>
          </p:cNvPr>
          <p:cNvSpPr/>
          <p:nvPr/>
        </p:nvSpPr>
        <p:spPr>
          <a:xfrm>
            <a:off x="256240" y="3653361"/>
            <a:ext cx="2521915" cy="1795345"/>
          </a:xfrm>
          <a:prstGeom prst="cloudCallout">
            <a:avLst>
              <a:gd name="adj1" fmla="val 62168"/>
              <a:gd name="adj2" fmla="val 26296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Including in existing activities </a:t>
            </a:r>
          </a:p>
        </p:txBody>
      </p:sp>
      <p:sp>
        <p:nvSpPr>
          <p:cNvPr id="13" name="Oval Callout 12">
            <a:extLst>
              <a:ext uri="{FF2B5EF4-FFF2-40B4-BE49-F238E27FC236}">
                <a16:creationId xmlns:a16="http://schemas.microsoft.com/office/drawing/2014/main" id="{F7FFE2E7-039A-074B-B4B7-5C6AE773474D}"/>
              </a:ext>
            </a:extLst>
          </p:cNvPr>
          <p:cNvSpPr/>
          <p:nvPr/>
        </p:nvSpPr>
        <p:spPr>
          <a:xfrm>
            <a:off x="10205396" y="1409294"/>
            <a:ext cx="1798891" cy="1491515"/>
          </a:xfrm>
          <a:prstGeom prst="wedgeEllipseCallout">
            <a:avLst>
              <a:gd name="adj1" fmla="val -54322"/>
              <a:gd name="adj2" fmla="val 35092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Blended system </a:t>
            </a:r>
          </a:p>
        </p:txBody>
      </p:sp>
      <p:sp>
        <p:nvSpPr>
          <p:cNvPr id="14" name="Rounded Rectangular Callout 13">
            <a:extLst>
              <a:ext uri="{FF2B5EF4-FFF2-40B4-BE49-F238E27FC236}">
                <a16:creationId xmlns:a16="http://schemas.microsoft.com/office/drawing/2014/main" id="{32068ABF-E7FB-BD41-90E6-B330272CA639}"/>
              </a:ext>
            </a:extLst>
          </p:cNvPr>
          <p:cNvSpPr/>
          <p:nvPr/>
        </p:nvSpPr>
        <p:spPr>
          <a:xfrm>
            <a:off x="9787992" y="3948675"/>
            <a:ext cx="2011005" cy="1066992"/>
          </a:xfrm>
          <a:prstGeom prst="wedgeRoundRectCallout">
            <a:avLst>
              <a:gd name="adj1" fmla="val -83403"/>
              <a:gd name="adj2" fmla="val 3820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Time banking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D0A1C3B-FA52-4A23-82A5-1B68E51B41E0}"/>
              </a:ext>
            </a:extLst>
          </p:cNvPr>
          <p:cNvSpPr txBox="1">
            <a:spLocks/>
          </p:cNvSpPr>
          <p:nvPr/>
        </p:nvSpPr>
        <p:spPr>
          <a:xfrm>
            <a:off x="838200" y="365126"/>
            <a:ext cx="10515600" cy="916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rgbClr val="FF6600"/>
                </a:solidFill>
              </a:rPr>
              <a:t>From 1</a:t>
            </a:r>
            <a:r>
              <a:rPr lang="en-US" sz="3600" b="1" baseline="30000" dirty="0">
                <a:solidFill>
                  <a:srgbClr val="FF6600"/>
                </a:solidFill>
              </a:rPr>
              <a:t>st</a:t>
            </a:r>
            <a:r>
              <a:rPr lang="en-US" sz="3600" b="1" dirty="0">
                <a:solidFill>
                  <a:srgbClr val="FF6600"/>
                </a:solidFill>
              </a:rPr>
              <a:t> co-design workshop with charity/voluntary sector  </a:t>
            </a:r>
            <a:endParaRPr lang="en-US" sz="3600" b="1" dirty="0"/>
          </a:p>
        </p:txBody>
      </p:sp>
      <p:sp>
        <p:nvSpPr>
          <p:cNvPr id="17" name="Oval Callout 1">
            <a:extLst>
              <a:ext uri="{FF2B5EF4-FFF2-40B4-BE49-F238E27FC236}">
                <a16:creationId xmlns:a16="http://schemas.microsoft.com/office/drawing/2014/main" id="{DAE11C9A-DA69-4BEE-99EA-3779E8851F35}"/>
              </a:ext>
            </a:extLst>
          </p:cNvPr>
          <p:cNvSpPr/>
          <p:nvPr/>
        </p:nvSpPr>
        <p:spPr>
          <a:xfrm>
            <a:off x="8129089" y="2455484"/>
            <a:ext cx="1862911" cy="1410913"/>
          </a:xfrm>
          <a:prstGeom prst="wedgeEllipseCallou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6 volunteer </a:t>
            </a:r>
            <a:r>
              <a:rPr lang="en-US" dirty="0" err="1">
                <a:solidFill>
                  <a:schemeClr val="tx1"/>
                </a:solidFill>
              </a:rPr>
              <a:t>centres</a:t>
            </a:r>
            <a:r>
              <a:rPr lang="en-US" dirty="0">
                <a:solidFill>
                  <a:schemeClr val="tx1"/>
                </a:solidFill>
              </a:rPr>
              <a:t> – 6 actions together</a:t>
            </a:r>
          </a:p>
        </p:txBody>
      </p:sp>
      <p:sp>
        <p:nvSpPr>
          <p:cNvPr id="18" name="Cloud Callout 3">
            <a:extLst>
              <a:ext uri="{FF2B5EF4-FFF2-40B4-BE49-F238E27FC236}">
                <a16:creationId xmlns:a16="http://schemas.microsoft.com/office/drawing/2014/main" id="{B208B473-D5BC-4779-B81F-A48C92A35B2B}"/>
              </a:ext>
            </a:extLst>
          </p:cNvPr>
          <p:cNvSpPr/>
          <p:nvPr/>
        </p:nvSpPr>
        <p:spPr>
          <a:xfrm>
            <a:off x="8888547" y="5271961"/>
            <a:ext cx="3176712" cy="1410913"/>
          </a:xfrm>
          <a:prstGeom prst="cloudCallout">
            <a:avLst>
              <a:gd name="adj1" fmla="val -133601"/>
              <a:gd name="adj2" fmla="val -66356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Getting partner involved to have aa normal event for both</a:t>
            </a:r>
          </a:p>
        </p:txBody>
      </p:sp>
      <p:sp>
        <p:nvSpPr>
          <p:cNvPr id="19" name="Rounded Rectangular Callout 2">
            <a:extLst>
              <a:ext uri="{FF2B5EF4-FFF2-40B4-BE49-F238E27FC236}">
                <a16:creationId xmlns:a16="http://schemas.microsoft.com/office/drawing/2014/main" id="{F40D7FD6-24F6-444A-8D41-2562153D31B4}"/>
              </a:ext>
            </a:extLst>
          </p:cNvPr>
          <p:cNvSpPr/>
          <p:nvPr/>
        </p:nvSpPr>
        <p:spPr>
          <a:xfrm>
            <a:off x="723842" y="5673333"/>
            <a:ext cx="1954924" cy="900358"/>
          </a:xfrm>
          <a:prstGeom prst="wedgeRoundRectCallout">
            <a:avLst>
              <a:gd name="adj1" fmla="val 71727"/>
              <a:gd name="adj2" fmla="val -51197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Distance volunteering?</a:t>
            </a:r>
          </a:p>
        </p:txBody>
      </p:sp>
      <p:sp>
        <p:nvSpPr>
          <p:cNvPr id="20" name="Cloud Callout 11">
            <a:extLst>
              <a:ext uri="{FF2B5EF4-FFF2-40B4-BE49-F238E27FC236}">
                <a16:creationId xmlns:a16="http://schemas.microsoft.com/office/drawing/2014/main" id="{FEDEA606-3BE8-41BC-BD75-2DF37B45C2F9}"/>
              </a:ext>
            </a:extLst>
          </p:cNvPr>
          <p:cNvSpPr/>
          <p:nvPr/>
        </p:nvSpPr>
        <p:spPr>
          <a:xfrm>
            <a:off x="3322218" y="5271961"/>
            <a:ext cx="4175861" cy="1334538"/>
          </a:xfrm>
          <a:prstGeom prst="cloudCallout">
            <a:avLst>
              <a:gd name="adj1" fmla="val -3355"/>
              <a:gd name="adj2" fmla="val -76275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Need risk management: How are risk and reasonable adjustment managed?</a:t>
            </a:r>
          </a:p>
        </p:txBody>
      </p:sp>
      <p:sp>
        <p:nvSpPr>
          <p:cNvPr id="22" name="Rounded Rectangular Callout 13">
            <a:extLst>
              <a:ext uri="{FF2B5EF4-FFF2-40B4-BE49-F238E27FC236}">
                <a16:creationId xmlns:a16="http://schemas.microsoft.com/office/drawing/2014/main" id="{16F454D1-8A14-4256-B921-D2A0232B71E7}"/>
              </a:ext>
            </a:extLst>
          </p:cNvPr>
          <p:cNvSpPr/>
          <p:nvPr/>
        </p:nvSpPr>
        <p:spPr>
          <a:xfrm>
            <a:off x="6934160" y="3799008"/>
            <a:ext cx="1507466" cy="1143000"/>
          </a:xfrm>
          <a:prstGeom prst="wedgeRoundRectCallout">
            <a:avLst>
              <a:gd name="adj1" fmla="val -95066"/>
              <a:gd name="adj2" fmla="val -4185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Strength based conversation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ED51811-1407-497F-B0EA-06B36CFE37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8908" y="3403623"/>
            <a:ext cx="2234668" cy="13365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9980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5">
            <a:extLst>
              <a:ext uri="{FF2B5EF4-FFF2-40B4-BE49-F238E27FC236}">
                <a16:creationId xmlns:a16="http://schemas.microsoft.com/office/drawing/2014/main" id="{D2B783EE-0239-4717-BBEA-8C9EAC61C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67844674-3CF8-4A5D-9770-92A59B3D0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45810"/>
            <a:ext cx="5120561" cy="1325563"/>
          </a:xfrm>
        </p:spPr>
        <p:txBody>
          <a:bodyPr>
            <a:normAutofit/>
          </a:bodyPr>
          <a:lstStyle/>
          <a:p>
            <a:r>
              <a:rPr lang="en-US" b="1"/>
              <a:t>Opportunities for active involvement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5816B95-AFCF-4AE4-B1D0-41C8556D3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092194" cy="4351338"/>
          </a:xfrm>
        </p:spPr>
        <p:txBody>
          <a:bodyPr>
            <a:normAutofit/>
          </a:bodyPr>
          <a:lstStyle/>
          <a:p>
            <a:pPr>
              <a:spcAft>
                <a:spcPts val="800"/>
              </a:spcAft>
            </a:pPr>
            <a:r>
              <a:rPr lang="en-GB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IDoService</a:t>
            </a:r>
          </a:p>
          <a:p>
            <a:pPr marL="0" lvl="0" indent="0">
              <a:spcAft>
                <a:spcPts val="800"/>
              </a:spcAft>
              <a:buNone/>
            </a:pP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Skills and Preferences Inventory</a:t>
            </a: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(name to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</a:t>
            </a: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together) could help to define opportunities for people – active participation in activities as well as volunteering (helping someone &amp; being helped) by orienting them to the good organisation, charity, or service. 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4" name="Oval 27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E675003-0531-4D2A-95D5-0FFDD36684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588" r="9030" b="1"/>
          <a:stretch/>
        </p:blipFill>
        <p:spPr>
          <a:xfrm>
            <a:off x="7901259" y="2727729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</p:pic>
      <p:sp>
        <p:nvSpPr>
          <p:cNvPr id="30" name="Arc 29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4759070" flipV="1">
            <a:off x="6034138" y="-673140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E99E84-D3D0-F747-AD3B-F256A50FDC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380" r="44220"/>
          <a:stretch/>
        </p:blipFill>
        <p:spPr>
          <a:xfrm>
            <a:off x="62616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797845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9" name="Rectangle 68">
            <a:extLst>
              <a:ext uri="{FF2B5EF4-FFF2-40B4-BE49-F238E27FC236}">
                <a16:creationId xmlns:a16="http://schemas.microsoft.com/office/drawing/2014/main" id="{B3684CCF-CEBB-4D8E-A366-95E43D4C7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9DEF433-4033-4748-B439-7DA847FAF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45810"/>
            <a:ext cx="4960945" cy="1325563"/>
          </a:xfrm>
        </p:spPr>
        <p:txBody>
          <a:bodyPr>
            <a:normAutofit/>
          </a:bodyPr>
          <a:lstStyle/>
          <a:p>
            <a:r>
              <a:rPr lang="en-US" b="1" dirty="0"/>
              <a:t>IDoService – Co-design workshops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464557" cy="4351338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sz="2400" dirty="0">
                <a:cs typeface="Calibri (Body)"/>
              </a:rPr>
              <a:t>Working together to think about a </a:t>
            </a:r>
            <a:r>
              <a:rPr lang="en-GB" sz="2400" i="1" dirty="0">
                <a:cs typeface="Calibri (Body)"/>
              </a:rPr>
              <a:t>Skills and Preferences Inventory 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FFC000"/>
                </a:solidFill>
                <a:cs typeface="Calibri (Body)"/>
              </a:rPr>
              <a:t>Dementia pathway and access to activities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dirty="0">
                <a:cs typeface="Calibri (Body)"/>
              </a:rPr>
              <a:t>What works fine? What might be improved to offer a better access to activities and opportunities? 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FFC000"/>
                </a:solidFill>
                <a:cs typeface="Calibri (Body)"/>
              </a:rPr>
              <a:t>Giving and getting support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400" dirty="0">
                <a:cs typeface="Calibri (Body)"/>
              </a:rPr>
              <a:t>Might a </a:t>
            </a:r>
            <a:r>
              <a:rPr lang="en-GB" sz="2400" i="1" dirty="0">
                <a:cs typeface="Calibri (Body)"/>
              </a:rPr>
              <a:t>Skills and Strengths Inventory</a:t>
            </a:r>
            <a:r>
              <a:rPr lang="en-GB" sz="2400" dirty="0">
                <a:cs typeface="Calibri (Body)"/>
              </a:rPr>
              <a:t> be useful to support access to activities? In which format? When? </a:t>
            </a:r>
          </a:p>
          <a:p>
            <a:pPr marL="0" indent="0">
              <a:spcAft>
                <a:spcPts val="600"/>
              </a:spcAft>
              <a:buNone/>
            </a:pPr>
            <a:endParaRPr lang="en-GB" sz="2400" dirty="0">
              <a:cs typeface="Calibri (Body)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10BEB1B-7492-4C6E-A5A7-5A03BD7D69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312" r="674" b="-1"/>
          <a:stretch/>
        </p:blipFill>
        <p:spPr>
          <a:xfrm>
            <a:off x="6863996" y="3154859"/>
            <a:ext cx="4030579" cy="3703141"/>
          </a:xfrm>
          <a:custGeom>
            <a:avLst/>
            <a:gdLst/>
            <a:ahLst/>
            <a:cxnLst/>
            <a:rect l="l" t="t" r="r" b="b"/>
            <a:pathLst>
              <a:path w="4030579" h="3703141">
                <a:moveTo>
                  <a:pt x="2015289" y="0"/>
                </a:moveTo>
                <a:cubicBezTo>
                  <a:pt x="3128303" y="0"/>
                  <a:pt x="4030579" y="902277"/>
                  <a:pt x="4030579" y="2015290"/>
                </a:cubicBezTo>
                <a:cubicBezTo>
                  <a:pt x="4030579" y="2710923"/>
                  <a:pt x="3678127" y="3324237"/>
                  <a:pt x="3142057" y="3686399"/>
                </a:cubicBezTo>
                <a:lnTo>
                  <a:pt x="3114499" y="3703141"/>
                </a:lnTo>
                <a:lnTo>
                  <a:pt x="916080" y="3703141"/>
                </a:lnTo>
                <a:lnTo>
                  <a:pt x="888522" y="3686399"/>
                </a:lnTo>
                <a:cubicBezTo>
                  <a:pt x="352452" y="3324237"/>
                  <a:pt x="0" y="2710923"/>
                  <a:pt x="0" y="2015290"/>
                </a:cubicBezTo>
                <a:cubicBezTo>
                  <a:pt x="0" y="902277"/>
                  <a:pt x="902277" y="0"/>
                  <a:pt x="2015289" y="0"/>
                </a:cubicBezTo>
                <a:close/>
              </a:path>
            </a:pathLst>
          </a:custGeom>
        </p:spPr>
      </p:pic>
      <p:sp>
        <p:nvSpPr>
          <p:cNvPr id="71" name="Arc 70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4759070" flipV="1">
            <a:off x="6010869" y="-729072"/>
            <a:ext cx="4083433" cy="408343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406CE26-DEC7-4EB7-83BE-2AAF8B05505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77" r="16975" b="4"/>
          <a:stretch/>
        </p:blipFill>
        <p:spPr>
          <a:xfrm>
            <a:off x="63058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4C99836-E12E-4D00-A5AA-BA6D802FE86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195" r="26449" b="-4"/>
          <a:stretch/>
        </p:blipFill>
        <p:spPr>
          <a:xfrm>
            <a:off x="9933462" y="372217"/>
            <a:ext cx="2258539" cy="3554668"/>
          </a:xfrm>
          <a:custGeom>
            <a:avLst/>
            <a:gdLst/>
            <a:ahLst/>
            <a:cxnLst/>
            <a:rect l="l" t="t" r="r" b="b"/>
            <a:pathLst>
              <a:path w="2258539" h="3554668">
                <a:moveTo>
                  <a:pt x="1777334" y="0"/>
                </a:moveTo>
                <a:cubicBezTo>
                  <a:pt x="1900033" y="0"/>
                  <a:pt x="2019829" y="12434"/>
                  <a:pt x="2135529" y="36109"/>
                </a:cubicBezTo>
                <a:lnTo>
                  <a:pt x="2258539" y="67738"/>
                </a:lnTo>
                <a:lnTo>
                  <a:pt x="2258539" y="3486930"/>
                </a:lnTo>
                <a:lnTo>
                  <a:pt x="2135529" y="3518559"/>
                </a:lnTo>
                <a:cubicBezTo>
                  <a:pt x="2019829" y="3542235"/>
                  <a:pt x="1900033" y="3554668"/>
                  <a:pt x="1777334" y="3554668"/>
                </a:cubicBezTo>
                <a:cubicBezTo>
                  <a:pt x="795739" y="3554668"/>
                  <a:pt x="0" y="2758929"/>
                  <a:pt x="0" y="1777334"/>
                </a:cubicBezTo>
                <a:cubicBezTo>
                  <a:pt x="0" y="795740"/>
                  <a:pt x="795739" y="0"/>
                  <a:pt x="177733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23762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2412</TotalTime>
  <Words>745</Words>
  <Application>Microsoft Office PowerPoint</Application>
  <PresentationFormat>Widescreen</PresentationFormat>
  <Paragraphs>111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Seaford</vt:lpstr>
      <vt:lpstr>Serifa</vt:lpstr>
      <vt:lpstr>Office Theme</vt:lpstr>
      <vt:lpstr>Facilitating inclusion and empowerment of people living with dementia through access to cultural and creative activities</vt:lpstr>
      <vt:lpstr>The project</vt:lpstr>
      <vt:lpstr>3 steps</vt:lpstr>
      <vt:lpstr>From 1st co-design workshop in a Dementia Café </vt:lpstr>
      <vt:lpstr>From 1st co-design workshop in a Dementia Café </vt:lpstr>
      <vt:lpstr>PowerPoint Presentation</vt:lpstr>
      <vt:lpstr>PowerPoint Presentation</vt:lpstr>
      <vt:lpstr>Opportunities for active involvement</vt:lpstr>
      <vt:lpstr>IDoService – Co-design workshops 2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do neighbourhoods matter to people living with dementia and their families?</dc:title>
  <dc:creator>Sarah Campbell</dc:creator>
  <cp:lastModifiedBy>Isabelle Tournier</cp:lastModifiedBy>
  <cp:revision>186</cp:revision>
  <dcterms:created xsi:type="dcterms:W3CDTF">2021-05-13T18:29:29Z</dcterms:created>
  <dcterms:modified xsi:type="dcterms:W3CDTF">2022-02-08T16:21:49Z</dcterms:modified>
</cp:coreProperties>
</file>